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3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0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.xml" ContentType="application/vnd.openxmlformats-officedocument.themeOverride+xml"/>
  <Override PartName="/ppt/notesSlides/notesSlide43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44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45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8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9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60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61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62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9" r:id="rId2"/>
  </p:sldMasterIdLst>
  <p:notesMasterIdLst>
    <p:notesMasterId r:id="rId73"/>
  </p:notesMasterIdLst>
  <p:sldIdLst>
    <p:sldId id="1413" r:id="rId3"/>
    <p:sldId id="1506" r:id="rId4"/>
    <p:sldId id="1524" r:id="rId5"/>
    <p:sldId id="1566" r:id="rId6"/>
    <p:sldId id="1567" r:id="rId7"/>
    <p:sldId id="1678" r:id="rId8"/>
    <p:sldId id="1663" r:id="rId9"/>
    <p:sldId id="1548" r:id="rId10"/>
    <p:sldId id="1553" r:id="rId11"/>
    <p:sldId id="1554" r:id="rId12"/>
    <p:sldId id="1507" r:id="rId13"/>
    <p:sldId id="1477" r:id="rId14"/>
    <p:sldId id="1571" r:id="rId15"/>
    <p:sldId id="1664" r:id="rId16"/>
    <p:sldId id="1457" r:id="rId17"/>
    <p:sldId id="1484" r:id="rId18"/>
    <p:sldId id="1622" r:id="rId19"/>
    <p:sldId id="1620" r:id="rId20"/>
    <p:sldId id="1621" r:id="rId21"/>
    <p:sldId id="1617" r:id="rId22"/>
    <p:sldId id="1626" r:id="rId23"/>
    <p:sldId id="1627" r:id="rId24"/>
    <p:sldId id="1572" r:id="rId25"/>
    <p:sldId id="1509" r:id="rId26"/>
    <p:sldId id="1650" r:id="rId27"/>
    <p:sldId id="1574" r:id="rId28"/>
    <p:sldId id="1575" r:id="rId29"/>
    <p:sldId id="1576" r:id="rId30"/>
    <p:sldId id="1489" r:id="rId31"/>
    <p:sldId id="1577" r:id="rId32"/>
    <p:sldId id="1578" r:id="rId33"/>
    <p:sldId id="1579" r:id="rId34"/>
    <p:sldId id="1580" r:id="rId35"/>
    <p:sldId id="1485" r:id="rId36"/>
    <p:sldId id="1665" r:id="rId37"/>
    <p:sldId id="1604" r:id="rId38"/>
    <p:sldId id="1605" r:id="rId39"/>
    <p:sldId id="1581" r:id="rId40"/>
    <p:sldId id="1582" r:id="rId41"/>
    <p:sldId id="1583" r:id="rId42"/>
    <p:sldId id="1584" r:id="rId43"/>
    <p:sldId id="1585" r:id="rId44"/>
    <p:sldId id="1586" r:id="rId45"/>
    <p:sldId id="1587" r:id="rId46"/>
    <p:sldId id="1519" r:id="rId47"/>
    <p:sldId id="1603" r:id="rId48"/>
    <p:sldId id="1588" r:id="rId49"/>
    <p:sldId id="1540" r:id="rId50"/>
    <p:sldId id="1529" r:id="rId51"/>
    <p:sldId id="1666" r:id="rId52"/>
    <p:sldId id="1466" r:id="rId53"/>
    <p:sldId id="1468" r:id="rId54"/>
    <p:sldId id="1469" r:id="rId55"/>
    <p:sldId id="1628" r:id="rId56"/>
    <p:sldId id="1669" r:id="rId57"/>
    <p:sldId id="1470" r:id="rId58"/>
    <p:sldId id="1475" r:id="rId59"/>
    <p:sldId id="1481" r:id="rId60"/>
    <p:sldId id="1674" r:id="rId61"/>
    <p:sldId id="1675" r:id="rId62"/>
    <p:sldId id="1479" r:id="rId63"/>
    <p:sldId id="1676" r:id="rId64"/>
    <p:sldId id="1677" r:id="rId65"/>
    <p:sldId id="1490" r:id="rId66"/>
    <p:sldId id="1635" r:id="rId67"/>
    <p:sldId id="1651" r:id="rId68"/>
    <p:sldId id="1667" r:id="rId69"/>
    <p:sldId id="1594" r:id="rId70"/>
    <p:sldId id="1595" r:id="rId71"/>
    <p:sldId id="1596" r:id="rId72"/>
  </p:sldIdLst>
  <p:sldSz cx="12192000" cy="6858000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315397"/>
    <a:srgbClr val="00FF00"/>
    <a:srgbClr val="F2F2F2"/>
    <a:srgbClr val="FF9966"/>
    <a:srgbClr val="FF6600"/>
    <a:srgbClr val="FF9933"/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19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1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List_aplikace_Microsoft_Excel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List_aplikace_Microsoft_Excel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2297</c:v>
                </c:pt>
                <c:pt idx="1">
                  <c:v>3450</c:v>
                </c:pt>
                <c:pt idx="2">
                  <c:v>3471</c:v>
                </c:pt>
                <c:pt idx="3">
                  <c:v>1314</c:v>
                </c:pt>
                <c:pt idx="4">
                  <c:v>263</c:v>
                </c:pt>
                <c:pt idx="5">
                  <c:v>1258</c:v>
                </c:pt>
                <c:pt idx="6">
                  <c:v>917</c:v>
                </c:pt>
                <c:pt idx="7">
                  <c:v>3579</c:v>
                </c:pt>
                <c:pt idx="8">
                  <c:v>4518</c:v>
                </c:pt>
                <c:pt idx="9">
                  <c:v>5830</c:v>
                </c:pt>
                <c:pt idx="10">
                  <c:v>7969</c:v>
                </c:pt>
                <c:pt idx="11">
                  <c:v>9962</c:v>
                </c:pt>
                <c:pt idx="12">
                  <c:v>2009</c:v>
                </c:pt>
                <c:pt idx="13">
                  <c:v>1724</c:v>
                </c:pt>
                <c:pt idx="14">
                  <c:v>9806</c:v>
                </c:pt>
                <c:pt idx="15">
                  <c:v>13394</c:v>
                </c:pt>
                <c:pt idx="16">
                  <c:v>13498</c:v>
                </c:pt>
                <c:pt idx="17">
                  <c:v>15190</c:v>
                </c:pt>
                <c:pt idx="18">
                  <c:v>13938</c:v>
                </c:pt>
                <c:pt idx="19">
                  <c:v>3379</c:v>
                </c:pt>
                <c:pt idx="20">
                  <c:v>3230</c:v>
                </c:pt>
                <c:pt idx="21">
                  <c:v>14260</c:v>
                </c:pt>
                <c:pt idx="22">
                  <c:v>15122</c:v>
                </c:pt>
                <c:pt idx="23">
                  <c:v>16171</c:v>
                </c:pt>
                <c:pt idx="24">
                  <c:v>17202</c:v>
                </c:pt>
                <c:pt idx="25">
                  <c:v>15761</c:v>
                </c:pt>
                <c:pt idx="26">
                  <c:v>4127</c:v>
                </c:pt>
                <c:pt idx="27">
                  <c:v>3099</c:v>
                </c:pt>
                <c:pt idx="28">
                  <c:v>12548</c:v>
                </c:pt>
                <c:pt idx="29">
                  <c:v>14437</c:v>
                </c:pt>
                <c:pt idx="30">
                  <c:v>13425</c:v>
                </c:pt>
                <c:pt idx="31">
                  <c:v>13111</c:v>
                </c:pt>
                <c:pt idx="32">
                  <c:v>13951</c:v>
                </c:pt>
                <c:pt idx="33">
                  <c:v>1797</c:v>
                </c:pt>
                <c:pt idx="34">
                  <c:v>1840</c:v>
                </c:pt>
                <c:pt idx="35">
                  <c:v>11669</c:v>
                </c:pt>
                <c:pt idx="36">
                  <c:v>14249</c:v>
                </c:pt>
                <c:pt idx="37">
                  <c:v>15318</c:v>
                </c:pt>
                <c:pt idx="38">
                  <c:v>17756</c:v>
                </c:pt>
                <c:pt idx="39">
                  <c:v>15984</c:v>
                </c:pt>
                <c:pt idx="40">
                  <c:v>3159</c:v>
                </c:pt>
                <c:pt idx="41">
                  <c:v>3308</c:v>
                </c:pt>
                <c:pt idx="42">
                  <c:v>15307</c:v>
                </c:pt>
                <c:pt idx="43">
                  <c:v>16855</c:v>
                </c:pt>
                <c:pt idx="44">
                  <c:v>18574</c:v>
                </c:pt>
                <c:pt idx="45">
                  <c:v>22135</c:v>
                </c:pt>
                <c:pt idx="46">
                  <c:v>21256</c:v>
                </c:pt>
                <c:pt idx="47">
                  <c:v>4519</c:v>
                </c:pt>
                <c:pt idx="48">
                  <c:v>2345</c:v>
                </c:pt>
                <c:pt idx="49">
                  <c:v>15594</c:v>
                </c:pt>
                <c:pt idx="50">
                  <c:v>17447</c:v>
                </c:pt>
                <c:pt idx="51">
                  <c:v>17785</c:v>
                </c:pt>
                <c:pt idx="52">
                  <c:v>20116</c:v>
                </c:pt>
                <c:pt idx="53">
                  <c:v>18880</c:v>
                </c:pt>
                <c:pt idx="54">
                  <c:v>3069</c:v>
                </c:pt>
                <c:pt idx="55">
                  <c:v>2016</c:v>
                </c:pt>
                <c:pt idx="56">
                  <c:v>15971</c:v>
                </c:pt>
                <c:pt idx="57">
                  <c:v>19541</c:v>
                </c:pt>
                <c:pt idx="58">
                  <c:v>19629</c:v>
                </c:pt>
                <c:pt idx="59">
                  <c:v>23134</c:v>
                </c:pt>
                <c:pt idx="60">
                  <c:v>21138</c:v>
                </c:pt>
                <c:pt idx="61">
                  <c:v>3452</c:v>
                </c:pt>
                <c:pt idx="62">
                  <c:v>2862</c:v>
                </c:pt>
                <c:pt idx="63">
                  <c:v>22315</c:v>
                </c:pt>
                <c:pt idx="64">
                  <c:v>30042</c:v>
                </c:pt>
                <c:pt idx="65">
                  <c:v>34204</c:v>
                </c:pt>
                <c:pt idx="66">
                  <c:v>36611</c:v>
                </c:pt>
                <c:pt idx="67">
                  <c:v>33145</c:v>
                </c:pt>
                <c:pt idx="68">
                  <c:v>12270</c:v>
                </c:pt>
                <c:pt idx="69">
                  <c:v>11618</c:v>
                </c:pt>
                <c:pt idx="70">
                  <c:v>33660</c:v>
                </c:pt>
                <c:pt idx="71">
                  <c:v>41485</c:v>
                </c:pt>
                <c:pt idx="72">
                  <c:v>47272</c:v>
                </c:pt>
                <c:pt idx="73">
                  <c:v>51956</c:v>
                </c:pt>
                <c:pt idx="74">
                  <c:v>46267</c:v>
                </c:pt>
                <c:pt idx="75">
                  <c:v>17956</c:v>
                </c:pt>
                <c:pt idx="76">
                  <c:v>13011</c:v>
                </c:pt>
                <c:pt idx="77">
                  <c:v>36193</c:v>
                </c:pt>
                <c:pt idx="78">
                  <c:v>48259</c:v>
                </c:pt>
                <c:pt idx="79">
                  <c:v>46619</c:v>
                </c:pt>
                <c:pt idx="80">
                  <c:v>48671</c:v>
                </c:pt>
                <c:pt idx="81">
                  <c:v>46351</c:v>
                </c:pt>
                <c:pt idx="82">
                  <c:v>16523</c:v>
                </c:pt>
                <c:pt idx="83">
                  <c:v>8726</c:v>
                </c:pt>
                <c:pt idx="84">
                  <c:v>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CZ042 Ústecký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4-4CF0-8067-0D6132D0E8FE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2.0707300000000001E-2</c:v>
                </c:pt>
                <c:pt idx="3">
                  <c:v>0.18392990000000001</c:v>
                </c:pt>
                <c:pt idx="4">
                  <c:v>0.29477510000000001</c:v>
                </c:pt>
                <c:pt idx="5">
                  <c:v>0.41171059999999998</c:v>
                </c:pt>
                <c:pt idx="6">
                  <c:v>0.50793880000000002</c:v>
                </c:pt>
                <c:pt idx="7">
                  <c:v>0.61147549999999995</c:v>
                </c:pt>
                <c:pt idx="8">
                  <c:v>0.80393199999999998</c:v>
                </c:pt>
                <c:pt idx="9">
                  <c:v>0.97933530000000002</c:v>
                </c:pt>
                <c:pt idx="10">
                  <c:v>1.4775294999999999</c:v>
                </c:pt>
                <c:pt idx="11">
                  <c:v>1.973287534</c:v>
                </c:pt>
                <c:pt idx="12">
                  <c:v>2.1669621000000001</c:v>
                </c:pt>
                <c:pt idx="13">
                  <c:v>2.2838976080000002</c:v>
                </c:pt>
                <c:pt idx="14">
                  <c:v>2.579890738</c:v>
                </c:pt>
                <c:pt idx="15">
                  <c:v>3.1718769999999998</c:v>
                </c:pt>
                <c:pt idx="16">
                  <c:v>3.6408372999999998</c:v>
                </c:pt>
                <c:pt idx="17">
                  <c:v>4.1633930000000001</c:v>
                </c:pt>
                <c:pt idx="18">
                  <c:v>4.6031190000000004</c:v>
                </c:pt>
                <c:pt idx="19">
                  <c:v>4.7358900799999999</c:v>
                </c:pt>
                <c:pt idx="20">
                  <c:v>4.8576979529999997</c:v>
                </c:pt>
                <c:pt idx="21">
                  <c:v>5.5118062300000004</c:v>
                </c:pt>
                <c:pt idx="22">
                  <c:v>6.20367494</c:v>
                </c:pt>
                <c:pt idx="23">
                  <c:v>7.0112611400000002</c:v>
                </c:pt>
                <c:pt idx="24">
                  <c:v>8.17452632</c:v>
                </c:pt>
                <c:pt idx="25">
                  <c:v>9.1977124499999992</c:v>
                </c:pt>
                <c:pt idx="26">
                  <c:v>10.358541499999999</c:v>
                </c:pt>
                <c:pt idx="27">
                  <c:v>10.73615</c:v>
                </c:pt>
                <c:pt idx="28">
                  <c:v>11.2367762</c:v>
                </c:pt>
                <c:pt idx="29">
                  <c:v>11.655795299999999</c:v>
                </c:pt>
                <c:pt idx="30">
                  <c:v>11.993203100000001</c:v>
                </c:pt>
                <c:pt idx="31">
                  <c:v>12.661928339999999</c:v>
                </c:pt>
                <c:pt idx="32">
                  <c:v>13.4049564</c:v>
                </c:pt>
                <c:pt idx="33">
                  <c:v>13.588886199999999</c:v>
                </c:pt>
                <c:pt idx="34">
                  <c:v>13.7204388</c:v>
                </c:pt>
                <c:pt idx="35">
                  <c:v>14.283191</c:v>
                </c:pt>
                <c:pt idx="36">
                  <c:v>15.1468089</c:v>
                </c:pt>
                <c:pt idx="37">
                  <c:v>15.9105443</c:v>
                </c:pt>
                <c:pt idx="38">
                  <c:v>16.542727200000002</c:v>
                </c:pt>
                <c:pt idx="39">
                  <c:v>17.177346199999999</c:v>
                </c:pt>
                <c:pt idx="40">
                  <c:v>17.3162071</c:v>
                </c:pt>
                <c:pt idx="41">
                  <c:v>17.431924630000001</c:v>
                </c:pt>
                <c:pt idx="42">
                  <c:v>17.941081530000002</c:v>
                </c:pt>
                <c:pt idx="43">
                  <c:v>18.997155800000002</c:v>
                </c:pt>
                <c:pt idx="44">
                  <c:v>20.006943</c:v>
                </c:pt>
                <c:pt idx="45">
                  <c:v>21.047182299999999</c:v>
                </c:pt>
                <c:pt idx="46">
                  <c:v>22.529584100000001</c:v>
                </c:pt>
                <c:pt idx="47">
                  <c:v>23.2604313</c:v>
                </c:pt>
                <c:pt idx="48">
                  <c:v>23.4979567</c:v>
                </c:pt>
                <c:pt idx="49">
                  <c:v>24.3116333</c:v>
                </c:pt>
                <c:pt idx="50">
                  <c:v>25.636902899999999</c:v>
                </c:pt>
                <c:pt idx="51">
                  <c:v>27.154629</c:v>
                </c:pt>
                <c:pt idx="52">
                  <c:v>28.760056760000001</c:v>
                </c:pt>
                <c:pt idx="53">
                  <c:v>30.090198730000001</c:v>
                </c:pt>
                <c:pt idx="54">
                  <c:v>30.247330900000001</c:v>
                </c:pt>
                <c:pt idx="55">
                  <c:v>30.327724100000001</c:v>
                </c:pt>
                <c:pt idx="56">
                  <c:v>31.240065000000001</c:v>
                </c:pt>
                <c:pt idx="57">
                  <c:v>32.7797166</c:v>
                </c:pt>
                <c:pt idx="58">
                  <c:v>34.409505899999999</c:v>
                </c:pt>
                <c:pt idx="59">
                  <c:v>36.289001399999997</c:v>
                </c:pt>
                <c:pt idx="60">
                  <c:v>38.116119400000002</c:v>
                </c:pt>
                <c:pt idx="61">
                  <c:v>38.309793999999997</c:v>
                </c:pt>
                <c:pt idx="62">
                  <c:v>38.546101200000003</c:v>
                </c:pt>
                <c:pt idx="63">
                  <c:v>40.156401299999999</c:v>
                </c:pt>
                <c:pt idx="64">
                  <c:v>41.968902499999999</c:v>
                </c:pt>
                <c:pt idx="65">
                  <c:v>44.331975200000002</c:v>
                </c:pt>
                <c:pt idx="66">
                  <c:v>46.433160999999998</c:v>
                </c:pt>
                <c:pt idx="67">
                  <c:v>49.043503700000002</c:v>
                </c:pt>
                <c:pt idx="68">
                  <c:v>53.195934100000002</c:v>
                </c:pt>
                <c:pt idx="69">
                  <c:v>58.500666899999999</c:v>
                </c:pt>
                <c:pt idx="70">
                  <c:v>60.681027800000003</c:v>
                </c:pt>
                <c:pt idx="71">
                  <c:v>63.182961499999998</c:v>
                </c:pt>
                <c:pt idx="72">
                  <c:v>66.083207000000002</c:v>
                </c:pt>
                <c:pt idx="73">
                  <c:v>70.234419299999999</c:v>
                </c:pt>
                <c:pt idx="74">
                  <c:v>74.092074600000004</c:v>
                </c:pt>
                <c:pt idx="75">
                  <c:v>77.129962899999995</c:v>
                </c:pt>
                <c:pt idx="76">
                  <c:v>79.663566700000004</c:v>
                </c:pt>
                <c:pt idx="77">
                  <c:v>82.180116999999996</c:v>
                </c:pt>
                <c:pt idx="78">
                  <c:v>84.935411000000002</c:v>
                </c:pt>
                <c:pt idx="79">
                  <c:v>87.799109999999999</c:v>
                </c:pt>
                <c:pt idx="80">
                  <c:v>90.801680000000005</c:v>
                </c:pt>
                <c:pt idx="81">
                  <c:v>94.917569999999998</c:v>
                </c:pt>
                <c:pt idx="82">
                  <c:v>97.598557999999997</c:v>
                </c:pt>
                <c:pt idx="83">
                  <c:v>98.501149999999996</c:v>
                </c:pt>
                <c:pt idx="84">
                  <c:v>100.58407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A4-4CF0-8067-0D6132D0E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CZ051 Liberecký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678-463E-A7E1-648172DDE3E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0.1870675</c:v>
                </c:pt>
                <c:pt idx="8">
                  <c:v>0.54767969999999999</c:v>
                </c:pt>
                <c:pt idx="9">
                  <c:v>1.1224053000000001</c:v>
                </c:pt>
                <c:pt idx="10">
                  <c:v>1.6678310999999999</c:v>
                </c:pt>
                <c:pt idx="11">
                  <c:v>2.003651198</c:v>
                </c:pt>
                <c:pt idx="12">
                  <c:v>2.0036512000000002</c:v>
                </c:pt>
                <c:pt idx="13">
                  <c:v>2.003651198</c:v>
                </c:pt>
                <c:pt idx="14">
                  <c:v>2.7857287749999999</c:v>
                </c:pt>
                <c:pt idx="15">
                  <c:v>3.6850052999999998</c:v>
                </c:pt>
                <c:pt idx="16">
                  <c:v>4.5301900000000002</c:v>
                </c:pt>
                <c:pt idx="17">
                  <c:v>5.6683719999999997</c:v>
                </c:pt>
                <c:pt idx="18">
                  <c:v>6.7907770000000003</c:v>
                </c:pt>
                <c:pt idx="19">
                  <c:v>6.79077734</c:v>
                </c:pt>
                <c:pt idx="20">
                  <c:v>6.7930311699999999</c:v>
                </c:pt>
                <c:pt idx="21">
                  <c:v>7.6585003</c:v>
                </c:pt>
                <c:pt idx="22">
                  <c:v>8.8395050600000005</c:v>
                </c:pt>
                <c:pt idx="23">
                  <c:v>10.3721067</c:v>
                </c:pt>
                <c:pt idx="24">
                  <c:v>12.3847732</c:v>
                </c:pt>
                <c:pt idx="25">
                  <c:v>14.138249699999999</c:v>
                </c:pt>
                <c:pt idx="26">
                  <c:v>14.205864500000001</c:v>
                </c:pt>
                <c:pt idx="27">
                  <c:v>14.205859999999999</c:v>
                </c:pt>
                <c:pt idx="28">
                  <c:v>14.8391895</c:v>
                </c:pt>
                <c:pt idx="29">
                  <c:v>15.558160000000001</c:v>
                </c:pt>
                <c:pt idx="30">
                  <c:v>16.3492529</c:v>
                </c:pt>
                <c:pt idx="31">
                  <c:v>17.15161487</c:v>
                </c:pt>
                <c:pt idx="32">
                  <c:v>17.913408</c:v>
                </c:pt>
                <c:pt idx="33">
                  <c:v>17.913408</c:v>
                </c:pt>
                <c:pt idx="34">
                  <c:v>17.913408</c:v>
                </c:pt>
                <c:pt idx="35">
                  <c:v>18.918614000000002</c:v>
                </c:pt>
                <c:pt idx="36">
                  <c:v>20.259640699999999</c:v>
                </c:pt>
                <c:pt idx="37">
                  <c:v>21.375284499999999</c:v>
                </c:pt>
                <c:pt idx="38">
                  <c:v>22.7749104</c:v>
                </c:pt>
                <c:pt idx="39">
                  <c:v>24.523879300000001</c:v>
                </c:pt>
                <c:pt idx="40">
                  <c:v>24.523879300000001</c:v>
                </c:pt>
                <c:pt idx="41">
                  <c:v>24.52387929</c:v>
                </c:pt>
                <c:pt idx="42">
                  <c:v>25.664315179999999</c:v>
                </c:pt>
                <c:pt idx="43">
                  <c:v>27.451599099999999</c:v>
                </c:pt>
                <c:pt idx="44">
                  <c:v>29.162252899999999</c:v>
                </c:pt>
                <c:pt idx="45">
                  <c:v>31.361986999999999</c:v>
                </c:pt>
                <c:pt idx="46">
                  <c:v>33.406207000000002</c:v>
                </c:pt>
                <c:pt idx="47">
                  <c:v>33.473821800000003</c:v>
                </c:pt>
                <c:pt idx="48">
                  <c:v>33.473821800000003</c:v>
                </c:pt>
                <c:pt idx="49">
                  <c:v>34.605242400000002</c:v>
                </c:pt>
                <c:pt idx="50">
                  <c:v>35.946268799999999</c:v>
                </c:pt>
                <c:pt idx="51">
                  <c:v>36.937952199999998</c:v>
                </c:pt>
                <c:pt idx="52">
                  <c:v>37.805675129999997</c:v>
                </c:pt>
                <c:pt idx="53">
                  <c:v>38.722982260000002</c:v>
                </c:pt>
                <c:pt idx="54">
                  <c:v>38.858211799999999</c:v>
                </c:pt>
                <c:pt idx="55">
                  <c:v>38.858211799999999</c:v>
                </c:pt>
                <c:pt idx="56">
                  <c:v>40.336721599999997</c:v>
                </c:pt>
                <c:pt idx="57">
                  <c:v>42.0924519</c:v>
                </c:pt>
                <c:pt idx="58">
                  <c:v>44.102864599999997</c:v>
                </c:pt>
                <c:pt idx="59">
                  <c:v>46.473889399999997</c:v>
                </c:pt>
                <c:pt idx="60">
                  <c:v>48.998174400000003</c:v>
                </c:pt>
                <c:pt idx="61">
                  <c:v>49.965065699999997</c:v>
                </c:pt>
                <c:pt idx="62">
                  <c:v>51.017602400000001</c:v>
                </c:pt>
                <c:pt idx="63">
                  <c:v>54.366787600000002</c:v>
                </c:pt>
                <c:pt idx="64">
                  <c:v>57.713718999999998</c:v>
                </c:pt>
                <c:pt idx="65">
                  <c:v>61.308571299999997</c:v>
                </c:pt>
                <c:pt idx="66">
                  <c:v>65.347427300000007</c:v>
                </c:pt>
                <c:pt idx="67">
                  <c:v>69.196961799999997</c:v>
                </c:pt>
                <c:pt idx="68">
                  <c:v>70.565034100000005</c:v>
                </c:pt>
                <c:pt idx="69">
                  <c:v>71.664901200000003</c:v>
                </c:pt>
                <c:pt idx="70">
                  <c:v>75.6767112</c:v>
                </c:pt>
                <c:pt idx="71">
                  <c:v>79.318893799999998</c:v>
                </c:pt>
                <c:pt idx="72">
                  <c:v>83.166174600000005</c:v>
                </c:pt>
                <c:pt idx="73">
                  <c:v>87.626496000000003</c:v>
                </c:pt>
                <c:pt idx="74">
                  <c:v>90.743537200000006</c:v>
                </c:pt>
                <c:pt idx="75">
                  <c:v>91.252901800000004</c:v>
                </c:pt>
                <c:pt idx="76">
                  <c:v>91.584214200000005</c:v>
                </c:pt>
                <c:pt idx="77">
                  <c:v>94.471365000000006</c:v>
                </c:pt>
                <c:pt idx="78">
                  <c:v>97.949017999999995</c:v>
                </c:pt>
                <c:pt idx="79">
                  <c:v>101.2058</c:v>
                </c:pt>
                <c:pt idx="80">
                  <c:v>104.4288</c:v>
                </c:pt>
                <c:pt idx="81">
                  <c:v>107.54130000000001</c:v>
                </c:pt>
                <c:pt idx="82">
                  <c:v>108.43156</c:v>
                </c:pt>
                <c:pt idx="83">
                  <c:v>109.3421</c:v>
                </c:pt>
                <c:pt idx="84">
                  <c:v>112.45013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78-463E-A7E1-648172DDE3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CZ052 Královéhradecký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85C-4FD2-BEFD-A2E331DD5D72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0.2284069</c:v>
                </c:pt>
                <c:pt idx="6">
                  <c:v>0.54563879999999998</c:v>
                </c:pt>
                <c:pt idx="7">
                  <c:v>0.67796979999999996</c:v>
                </c:pt>
                <c:pt idx="8">
                  <c:v>0.81211350000000004</c:v>
                </c:pt>
                <c:pt idx="9">
                  <c:v>0.93175529999999995</c:v>
                </c:pt>
                <c:pt idx="10">
                  <c:v>1.1220943999999999</c:v>
                </c:pt>
                <c:pt idx="11">
                  <c:v>2.31488615</c:v>
                </c:pt>
                <c:pt idx="12">
                  <c:v>2.8369591000000001</c:v>
                </c:pt>
                <c:pt idx="13">
                  <c:v>3.4206657520000001</c:v>
                </c:pt>
                <c:pt idx="14">
                  <c:v>4.0351891699999998</c:v>
                </c:pt>
                <c:pt idx="15">
                  <c:v>5.4962683999999999</c:v>
                </c:pt>
                <c:pt idx="16">
                  <c:v>6.8485825</c:v>
                </c:pt>
                <c:pt idx="17">
                  <c:v>8.3422909999999995</c:v>
                </c:pt>
                <c:pt idx="18">
                  <c:v>9.7979319999999994</c:v>
                </c:pt>
                <c:pt idx="19">
                  <c:v>10.642675499999999</c:v>
                </c:pt>
                <c:pt idx="20">
                  <c:v>11.30433049</c:v>
                </c:pt>
                <c:pt idx="21">
                  <c:v>12.161762899999999</c:v>
                </c:pt>
                <c:pt idx="22">
                  <c:v>13.113458400000001</c:v>
                </c:pt>
                <c:pt idx="23">
                  <c:v>14.317126699999999</c:v>
                </c:pt>
                <c:pt idx="24">
                  <c:v>15.8470906</c:v>
                </c:pt>
                <c:pt idx="25">
                  <c:v>17.003627300000002</c:v>
                </c:pt>
                <c:pt idx="26">
                  <c:v>17.7160394</c:v>
                </c:pt>
                <c:pt idx="27">
                  <c:v>18.375879999999999</c:v>
                </c:pt>
                <c:pt idx="28">
                  <c:v>19.5741117</c:v>
                </c:pt>
                <c:pt idx="29">
                  <c:v>21.230968399999998</c:v>
                </c:pt>
                <c:pt idx="30">
                  <c:v>22.133719599999999</c:v>
                </c:pt>
                <c:pt idx="31">
                  <c:v>23.049160059999998</c:v>
                </c:pt>
                <c:pt idx="32">
                  <c:v>24.488486300000002</c:v>
                </c:pt>
                <c:pt idx="33">
                  <c:v>25.219025899999998</c:v>
                </c:pt>
                <c:pt idx="34">
                  <c:v>25.804545300000001</c:v>
                </c:pt>
                <c:pt idx="35">
                  <c:v>26.622097</c:v>
                </c:pt>
                <c:pt idx="36">
                  <c:v>27.724251200000001</c:v>
                </c:pt>
                <c:pt idx="37">
                  <c:v>28.931545</c:v>
                </c:pt>
                <c:pt idx="38">
                  <c:v>30.468759899999998</c:v>
                </c:pt>
                <c:pt idx="39">
                  <c:v>32.042229900000002</c:v>
                </c:pt>
                <c:pt idx="40">
                  <c:v>32.888785800000001</c:v>
                </c:pt>
                <c:pt idx="41">
                  <c:v>33.719026839999998</c:v>
                </c:pt>
                <c:pt idx="42">
                  <c:v>34.648969360000002</c:v>
                </c:pt>
                <c:pt idx="43">
                  <c:v>35.955964600000001</c:v>
                </c:pt>
                <c:pt idx="44">
                  <c:v>37.279274600000001</c:v>
                </c:pt>
                <c:pt idx="45">
                  <c:v>39.088402500000001</c:v>
                </c:pt>
                <c:pt idx="46">
                  <c:v>40.991793700000002</c:v>
                </c:pt>
                <c:pt idx="47">
                  <c:v>41.992433599999998</c:v>
                </c:pt>
                <c:pt idx="48">
                  <c:v>42.494566300000002</c:v>
                </c:pt>
                <c:pt idx="49">
                  <c:v>43.7363024</c:v>
                </c:pt>
                <c:pt idx="50">
                  <c:v>45.452979900000003</c:v>
                </c:pt>
                <c:pt idx="51">
                  <c:v>47.193223199999998</c:v>
                </c:pt>
                <c:pt idx="52">
                  <c:v>49.083925049999998</c:v>
                </c:pt>
                <c:pt idx="53">
                  <c:v>51.014507469999998</c:v>
                </c:pt>
                <c:pt idx="54">
                  <c:v>52.200048199999998</c:v>
                </c:pt>
                <c:pt idx="55">
                  <c:v>53.222441199999999</c:v>
                </c:pt>
                <c:pt idx="56">
                  <c:v>54.940931399999997</c:v>
                </c:pt>
                <c:pt idx="57">
                  <c:v>57.027410600000003</c:v>
                </c:pt>
                <c:pt idx="58">
                  <c:v>58.938052800000001</c:v>
                </c:pt>
                <c:pt idx="59">
                  <c:v>61.232998600000002</c:v>
                </c:pt>
                <c:pt idx="60">
                  <c:v>63.134577</c:v>
                </c:pt>
                <c:pt idx="61">
                  <c:v>64.503205899999998</c:v>
                </c:pt>
                <c:pt idx="62">
                  <c:v>65.554602900000006</c:v>
                </c:pt>
                <c:pt idx="63">
                  <c:v>67.474308800000003</c:v>
                </c:pt>
                <c:pt idx="64">
                  <c:v>70.555989600000004</c:v>
                </c:pt>
                <c:pt idx="65">
                  <c:v>74.072731300000001</c:v>
                </c:pt>
                <c:pt idx="66">
                  <c:v>77.283117599999997</c:v>
                </c:pt>
                <c:pt idx="67">
                  <c:v>80.248782300000002</c:v>
                </c:pt>
                <c:pt idx="68">
                  <c:v>81.756993100000003</c:v>
                </c:pt>
                <c:pt idx="69">
                  <c:v>83.031358800000007</c:v>
                </c:pt>
                <c:pt idx="70">
                  <c:v>85.480388700000006</c:v>
                </c:pt>
                <c:pt idx="71">
                  <c:v>88.417049300000002</c:v>
                </c:pt>
                <c:pt idx="72">
                  <c:v>91.480602599999997</c:v>
                </c:pt>
                <c:pt idx="73">
                  <c:v>94.6710487</c:v>
                </c:pt>
                <c:pt idx="74">
                  <c:v>98.263925999999998</c:v>
                </c:pt>
                <c:pt idx="75">
                  <c:v>101.311165</c:v>
                </c:pt>
                <c:pt idx="76">
                  <c:v>104.193443</c:v>
                </c:pt>
                <c:pt idx="77">
                  <c:v>107.52891</c:v>
                </c:pt>
                <c:pt idx="78">
                  <c:v>111.69643000000001</c:v>
                </c:pt>
                <c:pt idx="79">
                  <c:v>116.0489</c:v>
                </c:pt>
                <c:pt idx="80">
                  <c:v>120.1022</c:v>
                </c:pt>
                <c:pt idx="81">
                  <c:v>124.6504</c:v>
                </c:pt>
                <c:pt idx="82">
                  <c:v>126.81117</c:v>
                </c:pt>
                <c:pt idx="83">
                  <c:v>128.31209999999999</c:v>
                </c:pt>
                <c:pt idx="84">
                  <c:v>132.09897000000001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5C-4FD2-BEFD-A2E331DD5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CZ053 Pardubický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227-42A4-B805-0E5D2BD42F89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2.1046100000000002E-2</c:v>
                </c:pt>
                <c:pt idx="4">
                  <c:v>2.1046100000000002E-2</c:v>
                </c:pt>
                <c:pt idx="5">
                  <c:v>2.2959400000000001E-2</c:v>
                </c:pt>
                <c:pt idx="6">
                  <c:v>2.2959400000000001E-2</c:v>
                </c:pt>
                <c:pt idx="7">
                  <c:v>0.1281899</c:v>
                </c:pt>
                <c:pt idx="8">
                  <c:v>0.30612519999999999</c:v>
                </c:pt>
                <c:pt idx="9">
                  <c:v>0.64668939999999997</c:v>
                </c:pt>
                <c:pt idx="10">
                  <c:v>0.96238100000000004</c:v>
                </c:pt>
                <c:pt idx="11">
                  <c:v>1.463661028</c:v>
                </c:pt>
                <c:pt idx="12">
                  <c:v>1.62629</c:v>
                </c:pt>
                <c:pt idx="13">
                  <c:v>1.6262900309999999</c:v>
                </c:pt>
                <c:pt idx="14">
                  <c:v>2.0797379569999999</c:v>
                </c:pt>
                <c:pt idx="15">
                  <c:v>2.6135437000000001</c:v>
                </c:pt>
                <c:pt idx="16">
                  <c:v>3.2851059</c:v>
                </c:pt>
                <c:pt idx="17">
                  <c:v>3.9872800000000002</c:v>
                </c:pt>
                <c:pt idx="18">
                  <c:v>4.7392000000000003</c:v>
                </c:pt>
                <c:pt idx="19">
                  <c:v>4.73920048</c:v>
                </c:pt>
                <c:pt idx="20">
                  <c:v>4.7392004779999999</c:v>
                </c:pt>
                <c:pt idx="21">
                  <c:v>5.7073213699999998</c:v>
                </c:pt>
                <c:pt idx="22">
                  <c:v>6.3731436400000003</c:v>
                </c:pt>
                <c:pt idx="23">
                  <c:v>7.38335674</c:v>
                </c:pt>
                <c:pt idx="24">
                  <c:v>8.1180571799999992</c:v>
                </c:pt>
                <c:pt idx="25">
                  <c:v>9.2162812699999996</c:v>
                </c:pt>
                <c:pt idx="26">
                  <c:v>9.2162812699999996</c:v>
                </c:pt>
                <c:pt idx="27">
                  <c:v>9.2162810000000004</c:v>
                </c:pt>
                <c:pt idx="28">
                  <c:v>10.689508699999999</c:v>
                </c:pt>
                <c:pt idx="29">
                  <c:v>12.3464113</c:v>
                </c:pt>
                <c:pt idx="30">
                  <c:v>13.526906500000001</c:v>
                </c:pt>
                <c:pt idx="31">
                  <c:v>14.824111950000001</c:v>
                </c:pt>
                <c:pt idx="32">
                  <c:v>16.153843200000001</c:v>
                </c:pt>
                <c:pt idx="33">
                  <c:v>16.199762</c:v>
                </c:pt>
                <c:pt idx="34">
                  <c:v>16.199762</c:v>
                </c:pt>
                <c:pt idx="35">
                  <c:v>17.227194999999998</c:v>
                </c:pt>
                <c:pt idx="36">
                  <c:v>18.551186000000001</c:v>
                </c:pt>
                <c:pt idx="37">
                  <c:v>19.6953289</c:v>
                </c:pt>
                <c:pt idx="38">
                  <c:v>21.051846099999999</c:v>
                </c:pt>
                <c:pt idx="39">
                  <c:v>22.3031328</c:v>
                </c:pt>
                <c:pt idx="40">
                  <c:v>22.3031328</c:v>
                </c:pt>
                <c:pt idx="41">
                  <c:v>22.303132810000001</c:v>
                </c:pt>
                <c:pt idx="42">
                  <c:v>24.17432299</c:v>
                </c:pt>
                <c:pt idx="43">
                  <c:v>25.538493299999999</c:v>
                </c:pt>
                <c:pt idx="44">
                  <c:v>27.329325600000001</c:v>
                </c:pt>
                <c:pt idx="45">
                  <c:v>29.2158221</c:v>
                </c:pt>
                <c:pt idx="46">
                  <c:v>31.259207700000001</c:v>
                </c:pt>
                <c:pt idx="47">
                  <c:v>31.291733499999999</c:v>
                </c:pt>
                <c:pt idx="48">
                  <c:v>31.291733499999999</c:v>
                </c:pt>
                <c:pt idx="49">
                  <c:v>32.5774592</c:v>
                </c:pt>
                <c:pt idx="50">
                  <c:v>33.599151999999997</c:v>
                </c:pt>
                <c:pt idx="51">
                  <c:v>34.992021600000001</c:v>
                </c:pt>
                <c:pt idx="52">
                  <c:v>36.511167829999998</c:v>
                </c:pt>
                <c:pt idx="53">
                  <c:v>38.269474340000002</c:v>
                </c:pt>
                <c:pt idx="54">
                  <c:v>38.581339399999997</c:v>
                </c:pt>
                <c:pt idx="55">
                  <c:v>38.581339399999997</c:v>
                </c:pt>
                <c:pt idx="56">
                  <c:v>40.404697499999997</c:v>
                </c:pt>
                <c:pt idx="57">
                  <c:v>42.453822899999999</c:v>
                </c:pt>
                <c:pt idx="58">
                  <c:v>44.275267800000002</c:v>
                </c:pt>
                <c:pt idx="59">
                  <c:v>46.054620399999997</c:v>
                </c:pt>
                <c:pt idx="60">
                  <c:v>47.602465799999997</c:v>
                </c:pt>
                <c:pt idx="61">
                  <c:v>47.602465799999997</c:v>
                </c:pt>
                <c:pt idx="62">
                  <c:v>47.602465799999997</c:v>
                </c:pt>
                <c:pt idx="63">
                  <c:v>49.144571399999997</c:v>
                </c:pt>
                <c:pt idx="64">
                  <c:v>51.319973500000003</c:v>
                </c:pt>
                <c:pt idx="65">
                  <c:v>54.490282399999998</c:v>
                </c:pt>
                <c:pt idx="66">
                  <c:v>58.1427385</c:v>
                </c:pt>
                <c:pt idx="67">
                  <c:v>61.181030999999997</c:v>
                </c:pt>
                <c:pt idx="68">
                  <c:v>61.381925600000002</c:v>
                </c:pt>
                <c:pt idx="69">
                  <c:v>61.510115499999998</c:v>
                </c:pt>
                <c:pt idx="70">
                  <c:v>64.904278500000004</c:v>
                </c:pt>
                <c:pt idx="71">
                  <c:v>68.445764199999999</c:v>
                </c:pt>
                <c:pt idx="72">
                  <c:v>72.484703300000007</c:v>
                </c:pt>
                <c:pt idx="73">
                  <c:v>76.276829000000006</c:v>
                </c:pt>
                <c:pt idx="74">
                  <c:v>80.738603499999996</c:v>
                </c:pt>
                <c:pt idx="75">
                  <c:v>81.398685999999998</c:v>
                </c:pt>
                <c:pt idx="76">
                  <c:v>81.492436799999993</c:v>
                </c:pt>
                <c:pt idx="77">
                  <c:v>84.069627999999994</c:v>
                </c:pt>
                <c:pt idx="78">
                  <c:v>88.571582000000006</c:v>
                </c:pt>
                <c:pt idx="79">
                  <c:v>92.424930000000003</c:v>
                </c:pt>
                <c:pt idx="80">
                  <c:v>97.135429999999999</c:v>
                </c:pt>
                <c:pt idx="81">
                  <c:v>101.249</c:v>
                </c:pt>
                <c:pt idx="82">
                  <c:v>103.91802</c:v>
                </c:pt>
                <c:pt idx="83">
                  <c:v>105.49460000000001</c:v>
                </c:pt>
                <c:pt idx="84">
                  <c:v>109.41871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27-42A4-B805-0E5D2BD42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CZ063 Kraj Vysočina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C41-4DD8-BC2D-6115A7427C6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4.7076100000000003E-2</c:v>
                </c:pt>
                <c:pt idx="5">
                  <c:v>0.26872600000000002</c:v>
                </c:pt>
                <c:pt idx="6">
                  <c:v>0.50410639999999995</c:v>
                </c:pt>
                <c:pt idx="7">
                  <c:v>0.9140606</c:v>
                </c:pt>
                <c:pt idx="8">
                  <c:v>1.2180937000000001</c:v>
                </c:pt>
                <c:pt idx="9">
                  <c:v>1.9418884999999999</c:v>
                </c:pt>
                <c:pt idx="10">
                  <c:v>2.6676448000000001</c:v>
                </c:pt>
                <c:pt idx="11">
                  <c:v>3.2678648840000002</c:v>
                </c:pt>
                <c:pt idx="12">
                  <c:v>3.3286715</c:v>
                </c:pt>
                <c:pt idx="13">
                  <c:v>3.387516599</c:v>
                </c:pt>
                <c:pt idx="14">
                  <c:v>4.4918430880000004</c:v>
                </c:pt>
                <c:pt idx="15">
                  <c:v>5.1273701999999997</c:v>
                </c:pt>
                <c:pt idx="16">
                  <c:v>5.8119350000000001</c:v>
                </c:pt>
                <c:pt idx="17">
                  <c:v>7.047682</c:v>
                </c:pt>
                <c:pt idx="18">
                  <c:v>7.4556750000000003</c:v>
                </c:pt>
                <c:pt idx="19">
                  <c:v>7.4556749199999999</c:v>
                </c:pt>
                <c:pt idx="20">
                  <c:v>7.4556749240000002</c:v>
                </c:pt>
                <c:pt idx="21">
                  <c:v>8.2206612999999997</c:v>
                </c:pt>
                <c:pt idx="22">
                  <c:v>9.4309089799999999</c:v>
                </c:pt>
                <c:pt idx="23">
                  <c:v>10.421468300000001</c:v>
                </c:pt>
                <c:pt idx="24">
                  <c:v>10.9608817</c:v>
                </c:pt>
                <c:pt idx="25">
                  <c:v>12.137783900000001</c:v>
                </c:pt>
                <c:pt idx="26">
                  <c:v>12.3143192</c:v>
                </c:pt>
                <c:pt idx="27">
                  <c:v>12.594810000000001</c:v>
                </c:pt>
                <c:pt idx="28">
                  <c:v>13.297032400000001</c:v>
                </c:pt>
                <c:pt idx="29">
                  <c:v>14.721083999999999</c:v>
                </c:pt>
                <c:pt idx="30">
                  <c:v>16.482514200000001</c:v>
                </c:pt>
                <c:pt idx="31">
                  <c:v>17.892835219999998</c:v>
                </c:pt>
                <c:pt idx="32">
                  <c:v>19.293348699999999</c:v>
                </c:pt>
                <c:pt idx="33">
                  <c:v>19.293348699999999</c:v>
                </c:pt>
                <c:pt idx="34">
                  <c:v>19.411038900000001</c:v>
                </c:pt>
                <c:pt idx="35">
                  <c:v>20.703669999999999</c:v>
                </c:pt>
                <c:pt idx="36">
                  <c:v>22.159105400000001</c:v>
                </c:pt>
                <c:pt idx="37">
                  <c:v>23.7165392</c:v>
                </c:pt>
                <c:pt idx="38">
                  <c:v>25.432854800000001</c:v>
                </c:pt>
                <c:pt idx="39">
                  <c:v>26.472451700000001</c:v>
                </c:pt>
                <c:pt idx="40">
                  <c:v>26.472451700000001</c:v>
                </c:pt>
                <c:pt idx="41">
                  <c:v>26.472451660000001</c:v>
                </c:pt>
                <c:pt idx="42">
                  <c:v>27.647392279999998</c:v>
                </c:pt>
                <c:pt idx="43">
                  <c:v>29.436283499999998</c:v>
                </c:pt>
                <c:pt idx="44">
                  <c:v>31.813625800000001</c:v>
                </c:pt>
                <c:pt idx="45">
                  <c:v>33.2906379</c:v>
                </c:pt>
                <c:pt idx="46">
                  <c:v>34.624460300000003</c:v>
                </c:pt>
                <c:pt idx="47">
                  <c:v>34.624460300000003</c:v>
                </c:pt>
                <c:pt idx="48">
                  <c:v>34.624460300000003</c:v>
                </c:pt>
                <c:pt idx="49">
                  <c:v>35.764093899999999</c:v>
                </c:pt>
                <c:pt idx="50">
                  <c:v>37.454909899999997</c:v>
                </c:pt>
                <c:pt idx="51">
                  <c:v>39.3752219</c:v>
                </c:pt>
                <c:pt idx="52">
                  <c:v>41.179805139999999</c:v>
                </c:pt>
                <c:pt idx="53">
                  <c:v>42.849044650000003</c:v>
                </c:pt>
                <c:pt idx="54">
                  <c:v>42.849044599999999</c:v>
                </c:pt>
                <c:pt idx="55">
                  <c:v>42.849044599999999</c:v>
                </c:pt>
                <c:pt idx="56">
                  <c:v>44.263288699999997</c:v>
                </c:pt>
                <c:pt idx="57">
                  <c:v>46.830896799999998</c:v>
                </c:pt>
                <c:pt idx="58">
                  <c:v>48.713940200000003</c:v>
                </c:pt>
                <c:pt idx="59">
                  <c:v>51.289394299999998</c:v>
                </c:pt>
                <c:pt idx="60">
                  <c:v>53.0076714</c:v>
                </c:pt>
                <c:pt idx="61">
                  <c:v>53.125361699999999</c:v>
                </c:pt>
                <c:pt idx="62">
                  <c:v>53.243051899999998</c:v>
                </c:pt>
                <c:pt idx="63">
                  <c:v>54.688679999999998</c:v>
                </c:pt>
                <c:pt idx="64">
                  <c:v>56.863987399999999</c:v>
                </c:pt>
                <c:pt idx="65">
                  <c:v>59.555170199999999</c:v>
                </c:pt>
                <c:pt idx="66">
                  <c:v>62.932879300000003</c:v>
                </c:pt>
                <c:pt idx="67">
                  <c:v>64.888498299999995</c:v>
                </c:pt>
                <c:pt idx="68">
                  <c:v>66.404740599999997</c:v>
                </c:pt>
                <c:pt idx="69">
                  <c:v>67.9504053</c:v>
                </c:pt>
                <c:pt idx="70">
                  <c:v>71.894988900000001</c:v>
                </c:pt>
                <c:pt idx="71">
                  <c:v>76.294641400000003</c:v>
                </c:pt>
                <c:pt idx="72">
                  <c:v>81.261168299999994</c:v>
                </c:pt>
                <c:pt idx="73">
                  <c:v>86.062928999999997</c:v>
                </c:pt>
                <c:pt idx="74">
                  <c:v>91.855248900000007</c:v>
                </c:pt>
                <c:pt idx="75">
                  <c:v>96.235286299999999</c:v>
                </c:pt>
                <c:pt idx="76">
                  <c:v>99.373691899999997</c:v>
                </c:pt>
                <c:pt idx="77">
                  <c:v>103.03582</c:v>
                </c:pt>
                <c:pt idx="78">
                  <c:v>108.82422</c:v>
                </c:pt>
                <c:pt idx="79">
                  <c:v>113.08459999999999</c:v>
                </c:pt>
                <c:pt idx="80">
                  <c:v>118.91419999999999</c:v>
                </c:pt>
                <c:pt idx="81">
                  <c:v>123.07850000000001</c:v>
                </c:pt>
                <c:pt idx="82">
                  <c:v>124.91247</c:v>
                </c:pt>
                <c:pt idx="83">
                  <c:v>125.142</c:v>
                </c:pt>
                <c:pt idx="84">
                  <c:v>126.69547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1-4DD8-BC2D-6115A7427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CZ064 Jihomoravský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7C5-416E-AC85-5D2E8CD863DC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0.87668590000000002</c:v>
                </c:pt>
                <c:pt idx="1">
                  <c:v>2.3783777000000002</c:v>
                </c:pt>
                <c:pt idx="2">
                  <c:v>3.6720138000000002</c:v>
                </c:pt>
                <c:pt idx="3">
                  <c:v>4.2089315000000003</c:v>
                </c:pt>
                <c:pt idx="4">
                  <c:v>4.2340995000000001</c:v>
                </c:pt>
                <c:pt idx="5">
                  <c:v>4.3498723999999998</c:v>
                </c:pt>
                <c:pt idx="6">
                  <c:v>4.4220207</c:v>
                </c:pt>
                <c:pt idx="7">
                  <c:v>4.4731956000000004</c:v>
                </c:pt>
                <c:pt idx="8">
                  <c:v>4.5377935999999996</c:v>
                </c:pt>
                <c:pt idx="9">
                  <c:v>4.6485327999999999</c:v>
                </c:pt>
                <c:pt idx="10">
                  <c:v>5.2282361999999996</c:v>
                </c:pt>
                <c:pt idx="11">
                  <c:v>5.8834435550000004</c:v>
                </c:pt>
                <c:pt idx="12">
                  <c:v>5.9295849</c:v>
                </c:pt>
                <c:pt idx="13">
                  <c:v>5.9874713609999999</c:v>
                </c:pt>
                <c:pt idx="14">
                  <c:v>7.1292604209999997</c:v>
                </c:pt>
                <c:pt idx="15">
                  <c:v>9.1938768</c:v>
                </c:pt>
                <c:pt idx="16">
                  <c:v>10.965705</c:v>
                </c:pt>
                <c:pt idx="17">
                  <c:v>12.85079</c:v>
                </c:pt>
                <c:pt idx="18">
                  <c:v>14.452310000000001</c:v>
                </c:pt>
                <c:pt idx="19">
                  <c:v>14.4942613</c:v>
                </c:pt>
                <c:pt idx="20">
                  <c:v>14.549630909999999</c:v>
                </c:pt>
                <c:pt idx="21">
                  <c:v>16.136054900000001</c:v>
                </c:pt>
                <c:pt idx="22">
                  <c:v>18.195637699999999</c:v>
                </c:pt>
                <c:pt idx="23">
                  <c:v>20.5647871</c:v>
                </c:pt>
                <c:pt idx="24">
                  <c:v>22.517825200000001</c:v>
                </c:pt>
                <c:pt idx="25">
                  <c:v>23.776226099999999</c:v>
                </c:pt>
                <c:pt idx="26">
                  <c:v>23.7871323</c:v>
                </c:pt>
                <c:pt idx="27">
                  <c:v>23.891999999999999</c:v>
                </c:pt>
                <c:pt idx="28">
                  <c:v>24.7561009</c:v>
                </c:pt>
                <c:pt idx="29">
                  <c:v>25.709968799999999</c:v>
                </c:pt>
                <c:pt idx="30">
                  <c:v>26.845885299999999</c:v>
                </c:pt>
                <c:pt idx="31">
                  <c:v>28.41888642</c:v>
                </c:pt>
                <c:pt idx="32">
                  <c:v>29.6017832</c:v>
                </c:pt>
                <c:pt idx="33">
                  <c:v>29.6638643</c:v>
                </c:pt>
                <c:pt idx="34">
                  <c:v>29.705811000000001</c:v>
                </c:pt>
                <c:pt idx="35">
                  <c:v>30.976796</c:v>
                </c:pt>
                <c:pt idx="36">
                  <c:v>33.024633600000001</c:v>
                </c:pt>
                <c:pt idx="37">
                  <c:v>34.8837112</c:v>
                </c:pt>
                <c:pt idx="38">
                  <c:v>37.228531500000003</c:v>
                </c:pt>
                <c:pt idx="39">
                  <c:v>39.069991399999999</c:v>
                </c:pt>
                <c:pt idx="40">
                  <c:v>39.112777000000001</c:v>
                </c:pt>
                <c:pt idx="41">
                  <c:v>39.156401610000003</c:v>
                </c:pt>
                <c:pt idx="42">
                  <c:v>40.388795530000003</c:v>
                </c:pt>
                <c:pt idx="43">
                  <c:v>41.575048099999997</c:v>
                </c:pt>
                <c:pt idx="44">
                  <c:v>43.132109399999997</c:v>
                </c:pt>
                <c:pt idx="45">
                  <c:v>44.749574000000003</c:v>
                </c:pt>
                <c:pt idx="46">
                  <c:v>46.051599500000002</c:v>
                </c:pt>
                <c:pt idx="47">
                  <c:v>46.219386299999996</c:v>
                </c:pt>
                <c:pt idx="48">
                  <c:v>46.299923900000003</c:v>
                </c:pt>
                <c:pt idx="49">
                  <c:v>47.798259899999998</c:v>
                </c:pt>
                <c:pt idx="50">
                  <c:v>49.7504591</c:v>
                </c:pt>
                <c:pt idx="51">
                  <c:v>51.499636299999999</c:v>
                </c:pt>
                <c:pt idx="52">
                  <c:v>53.518111320000003</c:v>
                </c:pt>
                <c:pt idx="53">
                  <c:v>54.528187760000002</c:v>
                </c:pt>
                <c:pt idx="54">
                  <c:v>54.528187799999998</c:v>
                </c:pt>
                <c:pt idx="55">
                  <c:v>54.5676177</c:v>
                </c:pt>
                <c:pt idx="56">
                  <c:v>56.131390500000002</c:v>
                </c:pt>
                <c:pt idx="57">
                  <c:v>57.9837566</c:v>
                </c:pt>
                <c:pt idx="58">
                  <c:v>60.041661499999996</c:v>
                </c:pt>
                <c:pt idx="59">
                  <c:v>62.236312599999998</c:v>
                </c:pt>
                <c:pt idx="60">
                  <c:v>63.938509500000002</c:v>
                </c:pt>
                <c:pt idx="61">
                  <c:v>63.978778300000002</c:v>
                </c:pt>
                <c:pt idx="62">
                  <c:v>64.135659000000004</c:v>
                </c:pt>
                <c:pt idx="63">
                  <c:v>66.437693600000003</c:v>
                </c:pt>
                <c:pt idx="64">
                  <c:v>69.239732900000007</c:v>
                </c:pt>
                <c:pt idx="65">
                  <c:v>72.429359700000006</c:v>
                </c:pt>
                <c:pt idx="66">
                  <c:v>76.074527500000002</c:v>
                </c:pt>
                <c:pt idx="67">
                  <c:v>78.869016400000007</c:v>
                </c:pt>
                <c:pt idx="68">
                  <c:v>79.250731299999998</c:v>
                </c:pt>
                <c:pt idx="69">
                  <c:v>79.568687299999993</c:v>
                </c:pt>
                <c:pt idx="70">
                  <c:v>82.942040599999999</c:v>
                </c:pt>
                <c:pt idx="71">
                  <c:v>87.1492942</c:v>
                </c:pt>
                <c:pt idx="72">
                  <c:v>91.596482899999998</c:v>
                </c:pt>
                <c:pt idx="73">
                  <c:v>96.948881200000002</c:v>
                </c:pt>
                <c:pt idx="74">
                  <c:v>100.01015099999999</c:v>
                </c:pt>
                <c:pt idx="75">
                  <c:v>101.454795</c:v>
                </c:pt>
                <c:pt idx="76">
                  <c:v>102.76688799999999</c:v>
                </c:pt>
                <c:pt idx="77">
                  <c:v>107.00099</c:v>
                </c:pt>
                <c:pt idx="78">
                  <c:v>113.05725</c:v>
                </c:pt>
                <c:pt idx="79">
                  <c:v>119.37690000000001</c:v>
                </c:pt>
                <c:pt idx="80">
                  <c:v>126.3292</c:v>
                </c:pt>
                <c:pt idx="81">
                  <c:v>132.87540000000001</c:v>
                </c:pt>
                <c:pt idx="82">
                  <c:v>133.74033</c:v>
                </c:pt>
                <c:pt idx="83">
                  <c:v>134.15979999999999</c:v>
                </c:pt>
                <c:pt idx="84">
                  <c:v>137.8058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5-416E-AC85-5D2E8CD86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CZ071 Olomoucký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3B-43C7-9A43-755E515D6BC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0.33385280000000001</c:v>
                </c:pt>
                <c:pt idx="4">
                  <c:v>0.45884989999999998</c:v>
                </c:pt>
                <c:pt idx="5">
                  <c:v>0.58226469999999997</c:v>
                </c:pt>
                <c:pt idx="6">
                  <c:v>0.67878139999999998</c:v>
                </c:pt>
                <c:pt idx="7">
                  <c:v>1.0790883</c:v>
                </c:pt>
                <c:pt idx="8">
                  <c:v>1.5474315999999999</c:v>
                </c:pt>
                <c:pt idx="9">
                  <c:v>1.8575508000000001</c:v>
                </c:pt>
                <c:pt idx="10">
                  <c:v>2.4208286000000001</c:v>
                </c:pt>
                <c:pt idx="11">
                  <c:v>3.2878966479999998</c:v>
                </c:pt>
                <c:pt idx="12">
                  <c:v>3.5173215999999998</c:v>
                </c:pt>
                <c:pt idx="13">
                  <c:v>3.7261773850000002</c:v>
                </c:pt>
                <c:pt idx="14">
                  <c:v>5.0457663190000002</c:v>
                </c:pt>
                <c:pt idx="15">
                  <c:v>6.2672562999999997</c:v>
                </c:pt>
                <c:pt idx="16">
                  <c:v>7.5219734000000003</c:v>
                </c:pt>
                <c:pt idx="17">
                  <c:v>8.88903</c:v>
                </c:pt>
                <c:pt idx="18">
                  <c:v>9.9333089999999995</c:v>
                </c:pt>
                <c:pt idx="19">
                  <c:v>10.2086185</c:v>
                </c:pt>
                <c:pt idx="20">
                  <c:v>10.676961779999999</c:v>
                </c:pt>
                <c:pt idx="21">
                  <c:v>12.4759697</c:v>
                </c:pt>
                <c:pt idx="22">
                  <c:v>13.958529499999999</c:v>
                </c:pt>
                <c:pt idx="23">
                  <c:v>15.3176744</c:v>
                </c:pt>
                <c:pt idx="24">
                  <c:v>16.566062500000001</c:v>
                </c:pt>
                <c:pt idx="25">
                  <c:v>18.358741500000001</c:v>
                </c:pt>
                <c:pt idx="26">
                  <c:v>18.934677199999999</c:v>
                </c:pt>
                <c:pt idx="27">
                  <c:v>19.241630000000001</c:v>
                </c:pt>
                <c:pt idx="28">
                  <c:v>21.086524799999999</c:v>
                </c:pt>
                <c:pt idx="29">
                  <c:v>22.934582200000001</c:v>
                </c:pt>
                <c:pt idx="30">
                  <c:v>24.635491200000001</c:v>
                </c:pt>
                <c:pt idx="31">
                  <c:v>25.486736870000001</c:v>
                </c:pt>
                <c:pt idx="32">
                  <c:v>26.662341900000001</c:v>
                </c:pt>
                <c:pt idx="33">
                  <c:v>26.7825922</c:v>
                </c:pt>
                <c:pt idx="34">
                  <c:v>27.038915200000002</c:v>
                </c:pt>
                <c:pt idx="35">
                  <c:v>28.445526999999998</c:v>
                </c:pt>
                <c:pt idx="36">
                  <c:v>29.6227147</c:v>
                </c:pt>
                <c:pt idx="37">
                  <c:v>31.0799585</c:v>
                </c:pt>
                <c:pt idx="38">
                  <c:v>32.904282299999998</c:v>
                </c:pt>
                <c:pt idx="39">
                  <c:v>34.496016699999998</c:v>
                </c:pt>
                <c:pt idx="40">
                  <c:v>34.9944226</c:v>
                </c:pt>
                <c:pt idx="41">
                  <c:v>35.507068660000002</c:v>
                </c:pt>
                <c:pt idx="42">
                  <c:v>37.410504500000002</c:v>
                </c:pt>
                <c:pt idx="43">
                  <c:v>39.179449900000002</c:v>
                </c:pt>
                <c:pt idx="44">
                  <c:v>40.817069199999999</c:v>
                </c:pt>
                <c:pt idx="45">
                  <c:v>42.535382900000002</c:v>
                </c:pt>
                <c:pt idx="46">
                  <c:v>43.9783866</c:v>
                </c:pt>
                <c:pt idx="47">
                  <c:v>44.397680399999999</c:v>
                </c:pt>
                <c:pt idx="48">
                  <c:v>44.763178099999998</c:v>
                </c:pt>
                <c:pt idx="49">
                  <c:v>46.381810600000001</c:v>
                </c:pt>
                <c:pt idx="50">
                  <c:v>48.032087799999999</c:v>
                </c:pt>
                <c:pt idx="51">
                  <c:v>49.457686899999999</c:v>
                </c:pt>
                <c:pt idx="52">
                  <c:v>50.408613719999998</c:v>
                </c:pt>
                <c:pt idx="53">
                  <c:v>51.994019129999998</c:v>
                </c:pt>
                <c:pt idx="54">
                  <c:v>52.367427999999997</c:v>
                </c:pt>
                <c:pt idx="55">
                  <c:v>52.709192000000002</c:v>
                </c:pt>
                <c:pt idx="56">
                  <c:v>54.291432999999998</c:v>
                </c:pt>
                <c:pt idx="57">
                  <c:v>56.280309799999998</c:v>
                </c:pt>
                <c:pt idx="58">
                  <c:v>58.307160400000001</c:v>
                </c:pt>
                <c:pt idx="59">
                  <c:v>59.843516399999999</c:v>
                </c:pt>
                <c:pt idx="60">
                  <c:v>61.356138700000002</c:v>
                </c:pt>
                <c:pt idx="61">
                  <c:v>61.5491721</c:v>
                </c:pt>
                <c:pt idx="62">
                  <c:v>61.615626200000001</c:v>
                </c:pt>
                <c:pt idx="63">
                  <c:v>63.384571600000001</c:v>
                </c:pt>
                <c:pt idx="64">
                  <c:v>65.685149899999999</c:v>
                </c:pt>
                <c:pt idx="65">
                  <c:v>68.275278299999997</c:v>
                </c:pt>
                <c:pt idx="66">
                  <c:v>71.537859100000006</c:v>
                </c:pt>
                <c:pt idx="67">
                  <c:v>74.556774799999999</c:v>
                </c:pt>
                <c:pt idx="68">
                  <c:v>75.278276599999998</c:v>
                </c:pt>
                <c:pt idx="69">
                  <c:v>75.9602225</c:v>
                </c:pt>
                <c:pt idx="70">
                  <c:v>78.850976599999996</c:v>
                </c:pt>
                <c:pt idx="71">
                  <c:v>82.555002700000003</c:v>
                </c:pt>
                <c:pt idx="72">
                  <c:v>87.162488199999999</c:v>
                </c:pt>
                <c:pt idx="73">
                  <c:v>92.230405899999994</c:v>
                </c:pt>
                <c:pt idx="74">
                  <c:v>96.594226399999997</c:v>
                </c:pt>
                <c:pt idx="75">
                  <c:v>97.788818300000003</c:v>
                </c:pt>
                <c:pt idx="76">
                  <c:v>98.434372600000003</c:v>
                </c:pt>
                <c:pt idx="77">
                  <c:v>101.89315000000001</c:v>
                </c:pt>
                <c:pt idx="78">
                  <c:v>106.21899999999999</c:v>
                </c:pt>
                <c:pt idx="79">
                  <c:v>110.961</c:v>
                </c:pt>
                <c:pt idx="80">
                  <c:v>115.3359</c:v>
                </c:pt>
                <c:pt idx="81">
                  <c:v>119.3421</c:v>
                </c:pt>
                <c:pt idx="82">
                  <c:v>120.13955</c:v>
                </c:pt>
                <c:pt idx="83">
                  <c:v>120.8073</c:v>
                </c:pt>
                <c:pt idx="84">
                  <c:v>124.10623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3B-43C7-9A43-755E515D6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CZ072 Zlínský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D84-4055-8BDB-F8FA46572FA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1.7166E-3</c:v>
                </c:pt>
                <c:pt idx="5">
                  <c:v>1.7166E-3</c:v>
                </c:pt>
                <c:pt idx="6">
                  <c:v>1.7166E-3</c:v>
                </c:pt>
                <c:pt idx="7">
                  <c:v>0.44287660000000001</c:v>
                </c:pt>
                <c:pt idx="8">
                  <c:v>1.0282290999999999</c:v>
                </c:pt>
                <c:pt idx="9">
                  <c:v>1.6547794</c:v>
                </c:pt>
                <c:pt idx="10">
                  <c:v>2.3002120000000001</c:v>
                </c:pt>
                <c:pt idx="11">
                  <c:v>2.861532387</c:v>
                </c:pt>
                <c:pt idx="12">
                  <c:v>3.0314733999999999</c:v>
                </c:pt>
                <c:pt idx="13">
                  <c:v>3.2082807629999999</c:v>
                </c:pt>
                <c:pt idx="14">
                  <c:v>3.9498416459999999</c:v>
                </c:pt>
                <c:pt idx="15">
                  <c:v>4.6708036000000002</c:v>
                </c:pt>
                <c:pt idx="16">
                  <c:v>5.7882946999999998</c:v>
                </c:pt>
                <c:pt idx="17">
                  <c:v>6.8096569999999996</c:v>
                </c:pt>
                <c:pt idx="18">
                  <c:v>7.8550519999999997</c:v>
                </c:pt>
                <c:pt idx="19">
                  <c:v>8.1176884600000001</c:v>
                </c:pt>
                <c:pt idx="20">
                  <c:v>8.3734582999999994</c:v>
                </c:pt>
                <c:pt idx="21">
                  <c:v>9.2626447299999999</c:v>
                </c:pt>
                <c:pt idx="22">
                  <c:v>9.6317085900000006</c:v>
                </c:pt>
                <c:pt idx="23">
                  <c:v>9.8634463700000001</c:v>
                </c:pt>
                <c:pt idx="24">
                  <c:v>11.480461099999999</c:v>
                </c:pt>
                <c:pt idx="25">
                  <c:v>13.373844500000001</c:v>
                </c:pt>
                <c:pt idx="26">
                  <c:v>13.478555699999999</c:v>
                </c:pt>
                <c:pt idx="27">
                  <c:v>13.591850000000001</c:v>
                </c:pt>
                <c:pt idx="28">
                  <c:v>15.390821499999999</c:v>
                </c:pt>
                <c:pt idx="29">
                  <c:v>17.234424199999999</c:v>
                </c:pt>
                <c:pt idx="30">
                  <c:v>19.024813099999999</c:v>
                </c:pt>
                <c:pt idx="31">
                  <c:v>20.415239759999999</c:v>
                </c:pt>
                <c:pt idx="32">
                  <c:v>21.3610732</c:v>
                </c:pt>
                <c:pt idx="33">
                  <c:v>21.3610732</c:v>
                </c:pt>
                <c:pt idx="34">
                  <c:v>21.3610732</c:v>
                </c:pt>
                <c:pt idx="35">
                  <c:v>22.200479000000001</c:v>
                </c:pt>
                <c:pt idx="36">
                  <c:v>23.242440599999998</c:v>
                </c:pt>
                <c:pt idx="37">
                  <c:v>24.612268400000001</c:v>
                </c:pt>
                <c:pt idx="38">
                  <c:v>26.067924900000001</c:v>
                </c:pt>
                <c:pt idx="39">
                  <c:v>27.875479599999998</c:v>
                </c:pt>
                <c:pt idx="40">
                  <c:v>27.875479599999998</c:v>
                </c:pt>
                <c:pt idx="41">
                  <c:v>28.155281479999999</c:v>
                </c:pt>
                <c:pt idx="42">
                  <c:v>29.598921990000001</c:v>
                </c:pt>
                <c:pt idx="43">
                  <c:v>30.6958141</c:v>
                </c:pt>
                <c:pt idx="44">
                  <c:v>31.9077169</c:v>
                </c:pt>
                <c:pt idx="45">
                  <c:v>33.953875600000003</c:v>
                </c:pt>
                <c:pt idx="46">
                  <c:v>35.840392799999996</c:v>
                </c:pt>
                <c:pt idx="47">
                  <c:v>35.943387299999998</c:v>
                </c:pt>
                <c:pt idx="48">
                  <c:v>36.056681300000001</c:v>
                </c:pt>
                <c:pt idx="49">
                  <c:v>37.2617178</c:v>
                </c:pt>
                <c:pt idx="50">
                  <c:v>38.835818099999997</c:v>
                </c:pt>
                <c:pt idx="51">
                  <c:v>40.3996189</c:v>
                </c:pt>
                <c:pt idx="52">
                  <c:v>42.356515690000002</c:v>
                </c:pt>
                <c:pt idx="53">
                  <c:v>44.481636930000001</c:v>
                </c:pt>
                <c:pt idx="54">
                  <c:v>44.618963000000001</c:v>
                </c:pt>
                <c:pt idx="55">
                  <c:v>44.721957600000003</c:v>
                </c:pt>
                <c:pt idx="56">
                  <c:v>46.4625658</c:v>
                </c:pt>
                <c:pt idx="57">
                  <c:v>48.507007899999998</c:v>
                </c:pt>
                <c:pt idx="58">
                  <c:v>50.244183</c:v>
                </c:pt>
                <c:pt idx="59">
                  <c:v>52.583876199999999</c:v>
                </c:pt>
                <c:pt idx="60">
                  <c:v>54.441211600000003</c:v>
                </c:pt>
                <c:pt idx="61">
                  <c:v>54.549355900000002</c:v>
                </c:pt>
                <c:pt idx="62">
                  <c:v>54.691831700000002</c:v>
                </c:pt>
                <c:pt idx="63">
                  <c:v>56.974877900000003</c:v>
                </c:pt>
                <c:pt idx="64">
                  <c:v>59.156646199999997</c:v>
                </c:pt>
                <c:pt idx="65">
                  <c:v>62.157221200000002</c:v>
                </c:pt>
                <c:pt idx="66">
                  <c:v>65.416999300000001</c:v>
                </c:pt>
                <c:pt idx="67">
                  <c:v>68.062243100000003</c:v>
                </c:pt>
                <c:pt idx="68">
                  <c:v>68.443322899999998</c:v>
                </c:pt>
                <c:pt idx="69">
                  <c:v>68.760889500000005</c:v>
                </c:pt>
                <c:pt idx="70">
                  <c:v>71.311721599999998</c:v>
                </c:pt>
                <c:pt idx="71">
                  <c:v>73.994730099999998</c:v>
                </c:pt>
                <c:pt idx="72">
                  <c:v>77.165246199999999</c:v>
                </c:pt>
                <c:pt idx="73">
                  <c:v>80.553767500000006</c:v>
                </c:pt>
                <c:pt idx="74">
                  <c:v>83.144080799999998</c:v>
                </c:pt>
                <c:pt idx="75">
                  <c:v>83.837577600000003</c:v>
                </c:pt>
                <c:pt idx="76">
                  <c:v>84.385165299999997</c:v>
                </c:pt>
                <c:pt idx="77">
                  <c:v>86.769490000000005</c:v>
                </c:pt>
                <c:pt idx="78">
                  <c:v>90.257571999999996</c:v>
                </c:pt>
                <c:pt idx="79">
                  <c:v>94.361909999999995</c:v>
                </c:pt>
                <c:pt idx="80">
                  <c:v>98.953749999999999</c:v>
                </c:pt>
                <c:pt idx="81">
                  <c:v>102.974</c:v>
                </c:pt>
                <c:pt idx="82">
                  <c:v>103.90607</c:v>
                </c:pt>
                <c:pt idx="83">
                  <c:v>104.6682</c:v>
                </c:pt>
                <c:pt idx="84">
                  <c:v>108.86526000000001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84-4055-8BDB-F8FA46572F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CZ080 Moravskoslezský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7AF-4EB1-A137-9DD366FF8C6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8.3299999999999997E-4</c:v>
                </c:pt>
                <c:pt idx="1">
                  <c:v>0.25571850000000002</c:v>
                </c:pt>
                <c:pt idx="2">
                  <c:v>0.66053660000000003</c:v>
                </c:pt>
                <c:pt idx="3">
                  <c:v>0.68052769999999996</c:v>
                </c:pt>
                <c:pt idx="4">
                  <c:v>0.68136059999999998</c:v>
                </c:pt>
                <c:pt idx="5">
                  <c:v>0.68136059999999998</c:v>
                </c:pt>
                <c:pt idx="6">
                  <c:v>0.68136059999999998</c:v>
                </c:pt>
                <c:pt idx="7">
                  <c:v>1.2261158999999999</c:v>
                </c:pt>
                <c:pt idx="8">
                  <c:v>1.9557882</c:v>
                </c:pt>
                <c:pt idx="9">
                  <c:v>2.6154918999999999</c:v>
                </c:pt>
                <c:pt idx="10">
                  <c:v>3.1585812999999998</c:v>
                </c:pt>
                <c:pt idx="11">
                  <c:v>3.5125889290000001</c:v>
                </c:pt>
                <c:pt idx="12">
                  <c:v>3.5225843999999999</c:v>
                </c:pt>
                <c:pt idx="13">
                  <c:v>3.5225844390000001</c:v>
                </c:pt>
                <c:pt idx="14">
                  <c:v>4.3796994519999997</c:v>
                </c:pt>
                <c:pt idx="15">
                  <c:v>5.2826272000000003</c:v>
                </c:pt>
                <c:pt idx="16">
                  <c:v>6.3388194999999996</c:v>
                </c:pt>
                <c:pt idx="17">
                  <c:v>8.0488850000000003</c:v>
                </c:pt>
                <c:pt idx="18">
                  <c:v>9.1625510000000006</c:v>
                </c:pt>
                <c:pt idx="19">
                  <c:v>9.4365947299999995</c:v>
                </c:pt>
                <c:pt idx="20">
                  <c:v>9.6873154469999996</c:v>
                </c:pt>
                <c:pt idx="21">
                  <c:v>10.5594237</c:v>
                </c:pt>
                <c:pt idx="22">
                  <c:v>12.3061392</c:v>
                </c:pt>
                <c:pt idx="23">
                  <c:v>14.907470699999999</c:v>
                </c:pt>
                <c:pt idx="24">
                  <c:v>17.1981085</c:v>
                </c:pt>
                <c:pt idx="25">
                  <c:v>18.844035900000002</c:v>
                </c:pt>
                <c:pt idx="26">
                  <c:v>19.148066</c:v>
                </c:pt>
                <c:pt idx="27">
                  <c:v>19.38129</c:v>
                </c:pt>
                <c:pt idx="28">
                  <c:v>20.434988000000001</c:v>
                </c:pt>
                <c:pt idx="29">
                  <c:v>21.9009961</c:v>
                </c:pt>
                <c:pt idx="30">
                  <c:v>23.1504349</c:v>
                </c:pt>
                <c:pt idx="31">
                  <c:v>24.260769539999998</c:v>
                </c:pt>
                <c:pt idx="32">
                  <c:v>25.307799200000002</c:v>
                </c:pt>
                <c:pt idx="33">
                  <c:v>25.342783499999999</c:v>
                </c:pt>
                <c:pt idx="34">
                  <c:v>25.361108600000001</c:v>
                </c:pt>
                <c:pt idx="35">
                  <c:v>26.503928999999999</c:v>
                </c:pt>
                <c:pt idx="36">
                  <c:v>27.680900000000001</c:v>
                </c:pt>
                <c:pt idx="37">
                  <c:v>28.652963400000001</c:v>
                </c:pt>
                <c:pt idx="38">
                  <c:v>30.208931199999999</c:v>
                </c:pt>
                <c:pt idx="39">
                  <c:v>31.403394599999999</c:v>
                </c:pt>
                <c:pt idx="40">
                  <c:v>31.414223100000001</c:v>
                </c:pt>
                <c:pt idx="41">
                  <c:v>31.594142300000001</c:v>
                </c:pt>
                <c:pt idx="42">
                  <c:v>32.612851390000003</c:v>
                </c:pt>
                <c:pt idx="43">
                  <c:v>33.910601800000002</c:v>
                </c:pt>
                <c:pt idx="44">
                  <c:v>35.605673799999998</c:v>
                </c:pt>
                <c:pt idx="45">
                  <c:v>38.630981599999998</c:v>
                </c:pt>
                <c:pt idx="46">
                  <c:v>40.851650800000002</c:v>
                </c:pt>
                <c:pt idx="47">
                  <c:v>41.466374700000003</c:v>
                </c:pt>
                <c:pt idx="48">
                  <c:v>41.7720707</c:v>
                </c:pt>
                <c:pt idx="49">
                  <c:v>42.681662199999998</c:v>
                </c:pt>
                <c:pt idx="50">
                  <c:v>44.056044800000002</c:v>
                </c:pt>
                <c:pt idx="51">
                  <c:v>46.305867599999999</c:v>
                </c:pt>
                <c:pt idx="52">
                  <c:v>48.543196010000003</c:v>
                </c:pt>
                <c:pt idx="53">
                  <c:v>50.008371240000002</c:v>
                </c:pt>
                <c:pt idx="54">
                  <c:v>50.075840900000003</c:v>
                </c:pt>
                <c:pt idx="55">
                  <c:v>50.095832000000001</c:v>
                </c:pt>
                <c:pt idx="56">
                  <c:v>50.853824799999998</c:v>
                </c:pt>
                <c:pt idx="57">
                  <c:v>52.010805099999999</c:v>
                </c:pt>
                <c:pt idx="58">
                  <c:v>53.189442399999997</c:v>
                </c:pt>
                <c:pt idx="59">
                  <c:v>54.514680499999997</c:v>
                </c:pt>
                <c:pt idx="60">
                  <c:v>56.1322872</c:v>
                </c:pt>
                <c:pt idx="61">
                  <c:v>56.144781600000002</c:v>
                </c:pt>
                <c:pt idx="62">
                  <c:v>56.203921700000002</c:v>
                </c:pt>
                <c:pt idx="63">
                  <c:v>57.584135099999997</c:v>
                </c:pt>
                <c:pt idx="64">
                  <c:v>60.208789600000003</c:v>
                </c:pt>
                <c:pt idx="65">
                  <c:v>62.941728699999999</c:v>
                </c:pt>
                <c:pt idx="66">
                  <c:v>65.541394299999993</c:v>
                </c:pt>
                <c:pt idx="67">
                  <c:v>68.739124700000005</c:v>
                </c:pt>
                <c:pt idx="68">
                  <c:v>70.651599000000004</c:v>
                </c:pt>
                <c:pt idx="69">
                  <c:v>72.079291100000006</c:v>
                </c:pt>
                <c:pt idx="70">
                  <c:v>75.940056900000002</c:v>
                </c:pt>
                <c:pt idx="71">
                  <c:v>80.257284400000003</c:v>
                </c:pt>
                <c:pt idx="72">
                  <c:v>84.961838</c:v>
                </c:pt>
                <c:pt idx="73">
                  <c:v>89.435661800000005</c:v>
                </c:pt>
                <c:pt idx="74">
                  <c:v>93.666261599999999</c:v>
                </c:pt>
                <c:pt idx="75">
                  <c:v>95.3330129</c:v>
                </c:pt>
                <c:pt idx="76">
                  <c:v>96.301744499999998</c:v>
                </c:pt>
                <c:pt idx="77">
                  <c:v>99.478650999999999</c:v>
                </c:pt>
                <c:pt idx="78">
                  <c:v>104.1982</c:v>
                </c:pt>
                <c:pt idx="79">
                  <c:v>107.92740000000001</c:v>
                </c:pt>
                <c:pt idx="80">
                  <c:v>112.0605</c:v>
                </c:pt>
                <c:pt idx="81">
                  <c:v>116.03700000000001</c:v>
                </c:pt>
                <c:pt idx="82">
                  <c:v>117.05992000000001</c:v>
                </c:pt>
                <c:pt idx="83">
                  <c:v>117.6397</c:v>
                </c:pt>
                <c:pt idx="84">
                  <c:v>119.94862000000001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AF-4EB1-A137-9DD366FF8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ČR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7AB-492C-B765-BE02DC2F639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0.33233780000000002</c:v>
                </c:pt>
                <c:pt idx="1">
                  <c:v>0.65495040000000004</c:v>
                </c:pt>
                <c:pt idx="2">
                  <c:v>0.97952680000000003</c:v>
                </c:pt>
                <c:pt idx="3">
                  <c:v>1.1024001999999999</c:v>
                </c:pt>
                <c:pt idx="4">
                  <c:v>1.1269935</c:v>
                </c:pt>
                <c:pt idx="5">
                  <c:v>1.2446303000000001</c:v>
                </c:pt>
                <c:pt idx="6">
                  <c:v>1.3303798</c:v>
                </c:pt>
                <c:pt idx="7">
                  <c:v>1.6650552999999999</c:v>
                </c:pt>
                <c:pt idx="8">
                  <c:v>2.0875376000000001</c:v>
                </c:pt>
                <c:pt idx="9">
                  <c:v>2.6327061999999999</c:v>
                </c:pt>
                <c:pt idx="10">
                  <c:v>3.3778947000000001</c:v>
                </c:pt>
                <c:pt idx="11">
                  <c:v>4.3094504279999999</c:v>
                </c:pt>
                <c:pt idx="12">
                  <c:v>4.4973139</c:v>
                </c:pt>
                <c:pt idx="13">
                  <c:v>4.6585266660000002</c:v>
                </c:pt>
                <c:pt idx="14">
                  <c:v>5.5754946800000003</c:v>
                </c:pt>
                <c:pt idx="15">
                  <c:v>6.8279797999999996</c:v>
                </c:pt>
                <c:pt idx="16">
                  <c:v>8.0901902000000003</c:v>
                </c:pt>
                <c:pt idx="17">
                  <c:v>9.5106210000000004</c:v>
                </c:pt>
                <c:pt idx="18">
                  <c:v>10.813980000000001</c:v>
                </c:pt>
                <c:pt idx="19">
                  <c:v>11.129949399999999</c:v>
                </c:pt>
                <c:pt idx="20">
                  <c:v>11.43198965</c:v>
                </c:pt>
                <c:pt idx="21">
                  <c:v>12.765455299999999</c:v>
                </c:pt>
                <c:pt idx="22">
                  <c:v>14.1795273</c:v>
                </c:pt>
                <c:pt idx="23">
                  <c:v>15.6916923</c:v>
                </c:pt>
                <c:pt idx="24">
                  <c:v>17.300267000000002</c:v>
                </c:pt>
                <c:pt idx="25">
                  <c:v>18.774092499999998</c:v>
                </c:pt>
                <c:pt idx="26">
                  <c:v>19.160011999999998</c:v>
                </c:pt>
                <c:pt idx="27">
                  <c:v>19.4498</c:v>
                </c:pt>
                <c:pt idx="28">
                  <c:v>20.623177299999998</c:v>
                </c:pt>
                <c:pt idx="29">
                  <c:v>21.973194299999999</c:v>
                </c:pt>
                <c:pt idx="30">
                  <c:v>23.2285784</c:v>
                </c:pt>
                <c:pt idx="31">
                  <c:v>24.454599940000001</c:v>
                </c:pt>
                <c:pt idx="32">
                  <c:v>25.759170699999999</c:v>
                </c:pt>
                <c:pt idx="33">
                  <c:v>25.9272098</c:v>
                </c:pt>
                <c:pt idx="34">
                  <c:v>26.099269899999999</c:v>
                </c:pt>
                <c:pt idx="35">
                  <c:v>27.190449000000001</c:v>
                </c:pt>
                <c:pt idx="36">
                  <c:v>28.5228857</c:v>
                </c:pt>
                <c:pt idx="37">
                  <c:v>29.9552859</c:v>
                </c:pt>
                <c:pt idx="38">
                  <c:v>31.615665700000001</c:v>
                </c:pt>
                <c:pt idx="39">
                  <c:v>33.110344099999999</c:v>
                </c:pt>
                <c:pt idx="40">
                  <c:v>33.405745099999997</c:v>
                </c:pt>
                <c:pt idx="41">
                  <c:v>33.715079170000003</c:v>
                </c:pt>
                <c:pt idx="42">
                  <c:v>35.146450710000003</c:v>
                </c:pt>
                <c:pt idx="43">
                  <c:v>36.722577200000003</c:v>
                </c:pt>
                <c:pt idx="44">
                  <c:v>38.459448899999998</c:v>
                </c:pt>
                <c:pt idx="45">
                  <c:v>40.529312900000001</c:v>
                </c:pt>
                <c:pt idx="46">
                  <c:v>42.5169809</c:v>
                </c:pt>
                <c:pt idx="47">
                  <c:v>42.939556699999997</c:v>
                </c:pt>
                <c:pt idx="48">
                  <c:v>43.158839800000003</c:v>
                </c:pt>
                <c:pt idx="49">
                  <c:v>44.617049000000002</c:v>
                </c:pt>
                <c:pt idx="50">
                  <c:v>46.248533899999998</c:v>
                </c:pt>
                <c:pt idx="51">
                  <c:v>47.9116255</c:v>
                </c:pt>
                <c:pt idx="52">
                  <c:v>49.792690980000003</c:v>
                </c:pt>
                <c:pt idx="53">
                  <c:v>51.558177020000002</c:v>
                </c:pt>
                <c:pt idx="54">
                  <c:v>51.845162000000002</c:v>
                </c:pt>
                <c:pt idx="55">
                  <c:v>52.033679999999997</c:v>
                </c:pt>
                <c:pt idx="56">
                  <c:v>53.5271428</c:v>
                </c:pt>
                <c:pt idx="57">
                  <c:v>55.354439599999999</c:v>
                </c:pt>
                <c:pt idx="58">
                  <c:v>57.189965299999997</c:v>
                </c:pt>
                <c:pt idx="59">
                  <c:v>59.3532467</c:v>
                </c:pt>
                <c:pt idx="60">
                  <c:v>61.3298804</c:v>
                </c:pt>
                <c:pt idx="61">
                  <c:v>61.652680099999998</c:v>
                </c:pt>
                <c:pt idx="62">
                  <c:v>61.920308300000002</c:v>
                </c:pt>
                <c:pt idx="63">
                  <c:v>64.007004300000006</c:v>
                </c:pt>
                <c:pt idx="64">
                  <c:v>66.816259200000005</c:v>
                </c:pt>
                <c:pt idx="65">
                  <c:v>70.014706500000003</c:v>
                </c:pt>
                <c:pt idx="66">
                  <c:v>73.438234499999993</c:v>
                </c:pt>
                <c:pt idx="67">
                  <c:v>76.537653700000007</c:v>
                </c:pt>
                <c:pt idx="68">
                  <c:v>77.6850326</c:v>
                </c:pt>
                <c:pt idx="69">
                  <c:v>78.771442399999998</c:v>
                </c:pt>
                <c:pt idx="70">
                  <c:v>81.919019700000007</c:v>
                </c:pt>
                <c:pt idx="71">
                  <c:v>85.798320000000004</c:v>
                </c:pt>
                <c:pt idx="72">
                  <c:v>90.218767799999995</c:v>
                </c:pt>
                <c:pt idx="73">
                  <c:v>95.077220800000006</c:v>
                </c:pt>
                <c:pt idx="74">
                  <c:v>99.403690299999994</c:v>
                </c:pt>
                <c:pt idx="75">
                  <c:v>101.08277200000001</c:v>
                </c:pt>
                <c:pt idx="76">
                  <c:v>102.299443</c:v>
                </c:pt>
                <c:pt idx="77">
                  <c:v>105.68388</c:v>
                </c:pt>
                <c:pt idx="78">
                  <c:v>110.19663</c:v>
                </c:pt>
                <c:pt idx="79">
                  <c:v>114.556</c:v>
                </c:pt>
                <c:pt idx="80">
                  <c:v>119.1073</c:v>
                </c:pt>
                <c:pt idx="81">
                  <c:v>123.44159999999999</c:v>
                </c:pt>
                <c:pt idx="82">
                  <c:v>124.98669</c:v>
                </c:pt>
                <c:pt idx="83">
                  <c:v>125.8027</c:v>
                </c:pt>
                <c:pt idx="84">
                  <c:v>128.91946999999999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AB-492C-B765-BE02DC2F6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634</c:v>
                </c:pt>
                <c:pt idx="21">
                  <c:v>1803</c:v>
                </c:pt>
                <c:pt idx="22">
                  <c:v>2700</c:v>
                </c:pt>
                <c:pt idx="23">
                  <c:v>2622</c:v>
                </c:pt>
                <c:pt idx="24">
                  <c:v>1723</c:v>
                </c:pt>
                <c:pt idx="25">
                  <c:v>1036</c:v>
                </c:pt>
                <c:pt idx="26">
                  <c:v>865</c:v>
                </c:pt>
                <c:pt idx="27">
                  <c:v>861</c:v>
                </c:pt>
                <c:pt idx="28">
                  <c:v>2942</c:v>
                </c:pt>
                <c:pt idx="29">
                  <c:v>3957</c:v>
                </c:pt>
                <c:pt idx="30">
                  <c:v>4486</c:v>
                </c:pt>
                <c:pt idx="31">
                  <c:v>6083</c:v>
                </c:pt>
                <c:pt idx="32">
                  <c:v>7777</c:v>
                </c:pt>
                <c:pt idx="33">
                  <c:v>1081</c:v>
                </c:pt>
                <c:pt idx="34">
                  <c:v>1139</c:v>
                </c:pt>
                <c:pt idx="35">
                  <c:v>7854</c:v>
                </c:pt>
                <c:pt idx="36">
                  <c:v>10145</c:v>
                </c:pt>
                <c:pt idx="37">
                  <c:v>10940</c:v>
                </c:pt>
                <c:pt idx="38">
                  <c:v>12887</c:v>
                </c:pt>
                <c:pt idx="39">
                  <c:v>10582</c:v>
                </c:pt>
                <c:pt idx="40">
                  <c:v>2327</c:v>
                </c:pt>
                <c:pt idx="41">
                  <c:v>2465</c:v>
                </c:pt>
                <c:pt idx="42">
                  <c:v>11309</c:v>
                </c:pt>
                <c:pt idx="43">
                  <c:v>11831</c:v>
                </c:pt>
                <c:pt idx="44">
                  <c:v>13070</c:v>
                </c:pt>
                <c:pt idx="45">
                  <c:v>15940</c:v>
                </c:pt>
                <c:pt idx="46">
                  <c:v>14584</c:v>
                </c:pt>
                <c:pt idx="47">
                  <c:v>2949</c:v>
                </c:pt>
                <c:pt idx="48">
                  <c:v>1366</c:v>
                </c:pt>
                <c:pt idx="49">
                  <c:v>9285</c:v>
                </c:pt>
                <c:pt idx="50">
                  <c:v>8891</c:v>
                </c:pt>
                <c:pt idx="51">
                  <c:v>8205</c:v>
                </c:pt>
                <c:pt idx="52">
                  <c:v>7935</c:v>
                </c:pt>
                <c:pt idx="53">
                  <c:v>7194</c:v>
                </c:pt>
                <c:pt idx="54">
                  <c:v>1163</c:v>
                </c:pt>
                <c:pt idx="55">
                  <c:v>1000</c:v>
                </c:pt>
                <c:pt idx="56">
                  <c:v>5962</c:v>
                </c:pt>
                <c:pt idx="57">
                  <c:v>6877</c:v>
                </c:pt>
                <c:pt idx="58">
                  <c:v>5939</c:v>
                </c:pt>
                <c:pt idx="59">
                  <c:v>5490</c:v>
                </c:pt>
                <c:pt idx="60">
                  <c:v>5234</c:v>
                </c:pt>
                <c:pt idx="61">
                  <c:v>545</c:v>
                </c:pt>
                <c:pt idx="62">
                  <c:v>538</c:v>
                </c:pt>
                <c:pt idx="63">
                  <c:v>3306</c:v>
                </c:pt>
                <c:pt idx="64">
                  <c:v>3489</c:v>
                </c:pt>
                <c:pt idx="65">
                  <c:v>4444</c:v>
                </c:pt>
                <c:pt idx="66">
                  <c:v>4558</c:v>
                </c:pt>
                <c:pt idx="67">
                  <c:v>5300</c:v>
                </c:pt>
                <c:pt idx="68">
                  <c:v>829</c:v>
                </c:pt>
                <c:pt idx="69">
                  <c:v>821</c:v>
                </c:pt>
                <c:pt idx="70">
                  <c:v>4684</c:v>
                </c:pt>
                <c:pt idx="71">
                  <c:v>6277</c:v>
                </c:pt>
                <c:pt idx="72">
                  <c:v>6845</c:v>
                </c:pt>
                <c:pt idx="73">
                  <c:v>8103</c:v>
                </c:pt>
                <c:pt idx="74">
                  <c:v>8274</c:v>
                </c:pt>
                <c:pt idx="75">
                  <c:v>1263</c:v>
                </c:pt>
                <c:pt idx="76">
                  <c:v>1106</c:v>
                </c:pt>
                <c:pt idx="77">
                  <c:v>8670</c:v>
                </c:pt>
                <c:pt idx="78">
                  <c:v>10326</c:v>
                </c:pt>
                <c:pt idx="79">
                  <c:v>10354</c:v>
                </c:pt>
                <c:pt idx="80">
                  <c:v>12172</c:v>
                </c:pt>
                <c:pt idx="81">
                  <c:v>13213</c:v>
                </c:pt>
                <c:pt idx="82">
                  <c:v>1986</c:v>
                </c:pt>
                <c:pt idx="83">
                  <c:v>1516</c:v>
                </c:pt>
                <c:pt idx="84">
                  <c:v>11483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F0-447C-A9A4-7CAF54247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CZ010 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List1!$C$2:$CI$2</c:f>
              <c:numCache>
                <c:formatCode>General</c:formatCode>
                <c:ptCount val="85"/>
                <c:pt idx="0">
                  <c:v>1.8938636</c:v>
                </c:pt>
                <c:pt idx="1">
                  <c:v>2.9163082999999999</c:v>
                </c:pt>
                <c:pt idx="2">
                  <c:v>3.9931223</c:v>
                </c:pt>
                <c:pt idx="3">
                  <c:v>4.1902109999999997</c:v>
                </c:pt>
                <c:pt idx="4">
                  <c:v>4.1902109999999997</c:v>
                </c:pt>
                <c:pt idx="5">
                  <c:v>4.5035895000000004</c:v>
                </c:pt>
                <c:pt idx="6">
                  <c:v>4.7731706000000003</c:v>
                </c:pt>
                <c:pt idx="7">
                  <c:v>5.6649779000000002</c:v>
                </c:pt>
                <c:pt idx="8">
                  <c:v>6.5371519999999999</c:v>
                </c:pt>
                <c:pt idx="9">
                  <c:v>7.8231367000000001</c:v>
                </c:pt>
                <c:pt idx="10">
                  <c:v>9.2148395000000001</c:v>
                </c:pt>
                <c:pt idx="11">
                  <c:v>11.26274941</c:v>
                </c:pt>
                <c:pt idx="12">
                  <c:v>11.746786999999999</c:v>
                </c:pt>
                <c:pt idx="13">
                  <c:v>12.27235692</c:v>
                </c:pt>
                <c:pt idx="14">
                  <c:v>14.22663083</c:v>
                </c:pt>
                <c:pt idx="15">
                  <c:v>16.467099000000001</c:v>
                </c:pt>
                <c:pt idx="16">
                  <c:v>18.732486000000002</c:v>
                </c:pt>
                <c:pt idx="17">
                  <c:v>21.145119999999999</c:v>
                </c:pt>
                <c:pt idx="18">
                  <c:v>23.864339999999999</c:v>
                </c:pt>
                <c:pt idx="19">
                  <c:v>25.1510824</c:v>
                </c:pt>
                <c:pt idx="20">
                  <c:v>26.58054168</c:v>
                </c:pt>
                <c:pt idx="21">
                  <c:v>29.949172300000001</c:v>
                </c:pt>
                <c:pt idx="22">
                  <c:v>33.212839899999999</c:v>
                </c:pt>
                <c:pt idx="23">
                  <c:v>36.237886799999998</c:v>
                </c:pt>
                <c:pt idx="24">
                  <c:v>39.053762900000002</c:v>
                </c:pt>
                <c:pt idx="25">
                  <c:v>41.423357799999998</c:v>
                </c:pt>
                <c:pt idx="26">
                  <c:v>42.204916300000001</c:v>
                </c:pt>
                <c:pt idx="27">
                  <c:v>43.143540000000002</c:v>
                </c:pt>
                <c:pt idx="28">
                  <c:v>45.425541600000003</c:v>
                </c:pt>
                <c:pt idx="29">
                  <c:v>47.5436786</c:v>
                </c:pt>
                <c:pt idx="30">
                  <c:v>49.7524309</c:v>
                </c:pt>
                <c:pt idx="31">
                  <c:v>51.670458670000002</c:v>
                </c:pt>
                <c:pt idx="32">
                  <c:v>53.920743199999997</c:v>
                </c:pt>
                <c:pt idx="33">
                  <c:v>54.607155499999998</c:v>
                </c:pt>
                <c:pt idx="34">
                  <c:v>55.335855000000002</c:v>
                </c:pt>
                <c:pt idx="35">
                  <c:v>57.745471999999999</c:v>
                </c:pt>
                <c:pt idx="36">
                  <c:v>60.126393499999999</c:v>
                </c:pt>
                <c:pt idx="37">
                  <c:v>62.776896399999998</c:v>
                </c:pt>
                <c:pt idx="38">
                  <c:v>65.300537599999998</c:v>
                </c:pt>
                <c:pt idx="39">
                  <c:v>67.537984899999998</c:v>
                </c:pt>
                <c:pt idx="40">
                  <c:v>68.850399100000004</c:v>
                </c:pt>
                <c:pt idx="41">
                  <c:v>70.162058239999993</c:v>
                </c:pt>
                <c:pt idx="42">
                  <c:v>72.955280500000001</c:v>
                </c:pt>
                <c:pt idx="43">
                  <c:v>76.112475000000003</c:v>
                </c:pt>
                <c:pt idx="44">
                  <c:v>79.566435100000007</c:v>
                </c:pt>
                <c:pt idx="45">
                  <c:v>83.244668599999997</c:v>
                </c:pt>
                <c:pt idx="46">
                  <c:v>86.536276000000001</c:v>
                </c:pt>
                <c:pt idx="47">
                  <c:v>87.267240900000004</c:v>
                </c:pt>
                <c:pt idx="48">
                  <c:v>87.702195200000006</c:v>
                </c:pt>
                <c:pt idx="49">
                  <c:v>90.0997299</c:v>
                </c:pt>
                <c:pt idx="50">
                  <c:v>92.100821800000006</c:v>
                </c:pt>
                <c:pt idx="51">
                  <c:v>94.241612599999996</c:v>
                </c:pt>
                <c:pt idx="52">
                  <c:v>96.487366309999999</c:v>
                </c:pt>
                <c:pt idx="53">
                  <c:v>98.943045900000001</c:v>
                </c:pt>
                <c:pt idx="54">
                  <c:v>99.591701700000002</c:v>
                </c:pt>
                <c:pt idx="55">
                  <c:v>100.18145800000001</c:v>
                </c:pt>
                <c:pt idx="56">
                  <c:v>102.09797500000001</c:v>
                </c:pt>
                <c:pt idx="57">
                  <c:v>104.446426</c:v>
                </c:pt>
                <c:pt idx="58">
                  <c:v>106.861329</c:v>
                </c:pt>
                <c:pt idx="59">
                  <c:v>109.01118099999999</c:v>
                </c:pt>
                <c:pt idx="60">
                  <c:v>111.673766</c:v>
                </c:pt>
                <c:pt idx="61">
                  <c:v>112.385853</c:v>
                </c:pt>
                <c:pt idx="62">
                  <c:v>112.982405</c:v>
                </c:pt>
                <c:pt idx="63">
                  <c:v>115.62611099999999</c:v>
                </c:pt>
                <c:pt idx="64">
                  <c:v>119.07856099999999</c:v>
                </c:pt>
                <c:pt idx="65">
                  <c:v>123.309549</c:v>
                </c:pt>
                <c:pt idx="66">
                  <c:v>126.85034899999999</c:v>
                </c:pt>
                <c:pt idx="67">
                  <c:v>129.67679699999999</c:v>
                </c:pt>
                <c:pt idx="68">
                  <c:v>130.78985700000001</c:v>
                </c:pt>
                <c:pt idx="69">
                  <c:v>131.579722</c:v>
                </c:pt>
                <c:pt idx="70">
                  <c:v>134.132814</c:v>
                </c:pt>
                <c:pt idx="71">
                  <c:v>138.076097</c:v>
                </c:pt>
                <c:pt idx="72">
                  <c:v>142.561564</c:v>
                </c:pt>
                <c:pt idx="73">
                  <c:v>147.14670699999999</c:v>
                </c:pt>
                <c:pt idx="74">
                  <c:v>151.73638099999999</c:v>
                </c:pt>
                <c:pt idx="75">
                  <c:v>153.90360200000001</c:v>
                </c:pt>
                <c:pt idx="76">
                  <c:v>155.679665</c:v>
                </c:pt>
                <c:pt idx="77">
                  <c:v>159.86006</c:v>
                </c:pt>
                <c:pt idx="78">
                  <c:v>165.24866</c:v>
                </c:pt>
                <c:pt idx="79">
                  <c:v>170.64099999999999</c:v>
                </c:pt>
                <c:pt idx="80">
                  <c:v>175.99109999999999</c:v>
                </c:pt>
                <c:pt idx="81">
                  <c:v>181.03389999999999</c:v>
                </c:pt>
                <c:pt idx="82">
                  <c:v>184.00304</c:v>
                </c:pt>
                <c:pt idx="83">
                  <c:v>186.25479999999999</c:v>
                </c:pt>
                <c:pt idx="84">
                  <c:v>190.31516999999999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EC-4758-B468-FF3A80FB60D8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CZ041 Karlovarský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List1!$C$3:$CI$3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0.5938968</c:v>
                </c:pt>
                <c:pt idx="8">
                  <c:v>1.5509189999999999</c:v>
                </c:pt>
                <c:pt idx="9">
                  <c:v>2.4027367000000002</c:v>
                </c:pt>
                <c:pt idx="10">
                  <c:v>3.3869085000000001</c:v>
                </c:pt>
                <c:pt idx="11">
                  <c:v>4.2115765749999996</c:v>
                </c:pt>
                <c:pt idx="12">
                  <c:v>4.2115765999999999</c:v>
                </c:pt>
                <c:pt idx="13">
                  <c:v>4.2115765749999996</c:v>
                </c:pt>
                <c:pt idx="14">
                  <c:v>4.6222137759999997</c:v>
                </c:pt>
                <c:pt idx="15">
                  <c:v>5.2161106000000004</c:v>
                </c:pt>
                <c:pt idx="16">
                  <c:v>6.0373849999999996</c:v>
                </c:pt>
                <c:pt idx="17">
                  <c:v>6.8756279999999999</c:v>
                </c:pt>
                <c:pt idx="18">
                  <c:v>7.7444139999999999</c:v>
                </c:pt>
                <c:pt idx="19">
                  <c:v>7.9887600799999996</c:v>
                </c:pt>
                <c:pt idx="20">
                  <c:v>7.9887600790000004</c:v>
                </c:pt>
                <c:pt idx="21">
                  <c:v>8.3926098899999992</c:v>
                </c:pt>
                <c:pt idx="22">
                  <c:v>8.9627507899999994</c:v>
                </c:pt>
                <c:pt idx="23">
                  <c:v>10.1573317</c:v>
                </c:pt>
                <c:pt idx="24">
                  <c:v>10.646023899999999</c:v>
                </c:pt>
                <c:pt idx="25">
                  <c:v>11.616621</c:v>
                </c:pt>
                <c:pt idx="26">
                  <c:v>11.745581400000001</c:v>
                </c:pt>
                <c:pt idx="27">
                  <c:v>11.74558</c:v>
                </c:pt>
                <c:pt idx="28">
                  <c:v>12.4955882</c:v>
                </c:pt>
                <c:pt idx="29">
                  <c:v>13.6596259</c:v>
                </c:pt>
                <c:pt idx="30">
                  <c:v>15.081584400000001</c:v>
                </c:pt>
                <c:pt idx="31">
                  <c:v>16.299921269999999</c:v>
                </c:pt>
                <c:pt idx="32">
                  <c:v>18.2309342</c:v>
                </c:pt>
                <c:pt idx="33">
                  <c:v>18.2309342</c:v>
                </c:pt>
                <c:pt idx="34">
                  <c:v>18.2309342</c:v>
                </c:pt>
                <c:pt idx="35">
                  <c:v>19.208318999999999</c:v>
                </c:pt>
                <c:pt idx="36">
                  <c:v>20.335025699999999</c:v>
                </c:pt>
                <c:pt idx="37">
                  <c:v>21.994542899999999</c:v>
                </c:pt>
                <c:pt idx="38">
                  <c:v>23.5590367</c:v>
                </c:pt>
                <c:pt idx="39">
                  <c:v>25.021719699999998</c:v>
                </c:pt>
                <c:pt idx="40">
                  <c:v>25.225341400000001</c:v>
                </c:pt>
                <c:pt idx="41">
                  <c:v>25.449325330000001</c:v>
                </c:pt>
                <c:pt idx="42">
                  <c:v>26.70499281</c:v>
                </c:pt>
                <c:pt idx="43">
                  <c:v>28.123557699999999</c:v>
                </c:pt>
                <c:pt idx="44">
                  <c:v>30.173349999999999</c:v>
                </c:pt>
                <c:pt idx="45">
                  <c:v>31.3272066</c:v>
                </c:pt>
                <c:pt idx="46">
                  <c:v>33.431297999999998</c:v>
                </c:pt>
                <c:pt idx="47">
                  <c:v>33.5568648</c:v>
                </c:pt>
                <c:pt idx="48">
                  <c:v>33.767273899999999</c:v>
                </c:pt>
                <c:pt idx="49">
                  <c:v>34.775201600000003</c:v>
                </c:pt>
                <c:pt idx="50">
                  <c:v>36.156435799999997</c:v>
                </c:pt>
                <c:pt idx="51">
                  <c:v>37.5987565</c:v>
                </c:pt>
                <c:pt idx="52">
                  <c:v>38.569353569999997</c:v>
                </c:pt>
                <c:pt idx="53">
                  <c:v>40.887247850000001</c:v>
                </c:pt>
                <c:pt idx="54">
                  <c:v>41.148562400000003</c:v>
                </c:pt>
                <c:pt idx="55">
                  <c:v>41.321640899999998</c:v>
                </c:pt>
                <c:pt idx="56">
                  <c:v>43.123693400000001</c:v>
                </c:pt>
                <c:pt idx="57">
                  <c:v>44.7255179</c:v>
                </c:pt>
                <c:pt idx="58">
                  <c:v>47.1893411</c:v>
                </c:pt>
                <c:pt idx="59">
                  <c:v>48.889582699999998</c:v>
                </c:pt>
                <c:pt idx="60">
                  <c:v>50.905438099999998</c:v>
                </c:pt>
                <c:pt idx="61">
                  <c:v>51.516303299999997</c:v>
                </c:pt>
                <c:pt idx="62">
                  <c:v>51.916759399999997</c:v>
                </c:pt>
                <c:pt idx="63">
                  <c:v>54.394157399999997</c:v>
                </c:pt>
                <c:pt idx="64">
                  <c:v>57.703010900000002</c:v>
                </c:pt>
                <c:pt idx="65">
                  <c:v>61.992642500000002</c:v>
                </c:pt>
                <c:pt idx="66">
                  <c:v>66.899926699999995</c:v>
                </c:pt>
                <c:pt idx="67">
                  <c:v>71.993864200000004</c:v>
                </c:pt>
                <c:pt idx="68">
                  <c:v>73.378492100000003</c:v>
                </c:pt>
                <c:pt idx="69">
                  <c:v>74.620584800000003</c:v>
                </c:pt>
                <c:pt idx="70">
                  <c:v>81.058425900000003</c:v>
                </c:pt>
                <c:pt idx="71">
                  <c:v>89.349224899999996</c:v>
                </c:pt>
                <c:pt idx="72">
                  <c:v>97.517850800000005</c:v>
                </c:pt>
                <c:pt idx="73">
                  <c:v>105.683083</c:v>
                </c:pt>
                <c:pt idx="74">
                  <c:v>112.08698699999999</c:v>
                </c:pt>
                <c:pt idx="75">
                  <c:v>112.58586099999999</c:v>
                </c:pt>
                <c:pt idx="76">
                  <c:v>113.98406300000001</c:v>
                </c:pt>
                <c:pt idx="77">
                  <c:v>120.08932</c:v>
                </c:pt>
                <c:pt idx="78">
                  <c:v>127.04300000000001</c:v>
                </c:pt>
                <c:pt idx="79">
                  <c:v>134.61089999999999</c:v>
                </c:pt>
                <c:pt idx="80">
                  <c:v>139.87799999999999</c:v>
                </c:pt>
                <c:pt idx="81">
                  <c:v>145.5556</c:v>
                </c:pt>
                <c:pt idx="82">
                  <c:v>146.95042000000001</c:v>
                </c:pt>
                <c:pt idx="83">
                  <c:v>147.76150000000001</c:v>
                </c:pt>
                <c:pt idx="84">
                  <c:v>153.67334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C-4758-B468-FF3A80FB60D8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CZ064 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List1!$C$4:$CI$4</c:f>
              <c:numCache>
                <c:formatCode>General</c:formatCode>
                <c:ptCount val="85"/>
                <c:pt idx="0">
                  <c:v>0.87668590000000002</c:v>
                </c:pt>
                <c:pt idx="1">
                  <c:v>2.3783777000000002</c:v>
                </c:pt>
                <c:pt idx="2">
                  <c:v>3.6720138000000002</c:v>
                </c:pt>
                <c:pt idx="3">
                  <c:v>4.2089315000000003</c:v>
                </c:pt>
                <c:pt idx="4">
                  <c:v>4.2340995000000001</c:v>
                </c:pt>
                <c:pt idx="5">
                  <c:v>4.3498723999999998</c:v>
                </c:pt>
                <c:pt idx="6">
                  <c:v>4.4220207</c:v>
                </c:pt>
                <c:pt idx="7">
                  <c:v>4.4731956000000004</c:v>
                </c:pt>
                <c:pt idx="8">
                  <c:v>4.5377935999999996</c:v>
                </c:pt>
                <c:pt idx="9">
                  <c:v>4.6485327999999999</c:v>
                </c:pt>
                <c:pt idx="10">
                  <c:v>5.2282361999999996</c:v>
                </c:pt>
                <c:pt idx="11">
                  <c:v>5.8834435550000004</c:v>
                </c:pt>
                <c:pt idx="12">
                  <c:v>5.9295849</c:v>
                </c:pt>
                <c:pt idx="13">
                  <c:v>5.9874713609999999</c:v>
                </c:pt>
                <c:pt idx="14">
                  <c:v>7.1292604209999997</c:v>
                </c:pt>
                <c:pt idx="15">
                  <c:v>9.1938768</c:v>
                </c:pt>
                <c:pt idx="16">
                  <c:v>10.965705</c:v>
                </c:pt>
                <c:pt idx="17">
                  <c:v>12.85079</c:v>
                </c:pt>
                <c:pt idx="18">
                  <c:v>14.452310000000001</c:v>
                </c:pt>
                <c:pt idx="19">
                  <c:v>14.4942613</c:v>
                </c:pt>
                <c:pt idx="20">
                  <c:v>14.549630909999999</c:v>
                </c:pt>
                <c:pt idx="21">
                  <c:v>16.136054900000001</c:v>
                </c:pt>
                <c:pt idx="22">
                  <c:v>18.195637699999999</c:v>
                </c:pt>
                <c:pt idx="23">
                  <c:v>20.5647871</c:v>
                </c:pt>
                <c:pt idx="24">
                  <c:v>22.517825200000001</c:v>
                </c:pt>
                <c:pt idx="25">
                  <c:v>23.776226099999999</c:v>
                </c:pt>
                <c:pt idx="26">
                  <c:v>23.7871323</c:v>
                </c:pt>
                <c:pt idx="27">
                  <c:v>23.891999999999999</c:v>
                </c:pt>
                <c:pt idx="28">
                  <c:v>24.7561009</c:v>
                </c:pt>
                <c:pt idx="29">
                  <c:v>25.709968799999999</c:v>
                </c:pt>
                <c:pt idx="30">
                  <c:v>26.845885299999999</c:v>
                </c:pt>
                <c:pt idx="31">
                  <c:v>28.41888642</c:v>
                </c:pt>
                <c:pt idx="32">
                  <c:v>29.6017832</c:v>
                </c:pt>
                <c:pt idx="33">
                  <c:v>29.6638643</c:v>
                </c:pt>
                <c:pt idx="34">
                  <c:v>29.705811000000001</c:v>
                </c:pt>
                <c:pt idx="35">
                  <c:v>30.976796</c:v>
                </c:pt>
                <c:pt idx="36">
                  <c:v>33.024633600000001</c:v>
                </c:pt>
                <c:pt idx="37">
                  <c:v>34.8837112</c:v>
                </c:pt>
                <c:pt idx="38">
                  <c:v>37.228531500000003</c:v>
                </c:pt>
                <c:pt idx="39">
                  <c:v>39.069991399999999</c:v>
                </c:pt>
                <c:pt idx="40">
                  <c:v>39.112777000000001</c:v>
                </c:pt>
                <c:pt idx="41">
                  <c:v>39.156401610000003</c:v>
                </c:pt>
                <c:pt idx="42">
                  <c:v>40.388795530000003</c:v>
                </c:pt>
                <c:pt idx="43">
                  <c:v>41.575048099999997</c:v>
                </c:pt>
                <c:pt idx="44">
                  <c:v>43.132109399999997</c:v>
                </c:pt>
                <c:pt idx="45">
                  <c:v>44.749574000000003</c:v>
                </c:pt>
                <c:pt idx="46">
                  <c:v>46.051599500000002</c:v>
                </c:pt>
                <c:pt idx="47">
                  <c:v>46.219386299999996</c:v>
                </c:pt>
                <c:pt idx="48">
                  <c:v>46.299923900000003</c:v>
                </c:pt>
                <c:pt idx="49">
                  <c:v>47.798259899999998</c:v>
                </c:pt>
                <c:pt idx="50">
                  <c:v>49.7504591</c:v>
                </c:pt>
                <c:pt idx="51">
                  <c:v>51.499636299999999</c:v>
                </c:pt>
                <c:pt idx="52">
                  <c:v>53.518111320000003</c:v>
                </c:pt>
                <c:pt idx="53">
                  <c:v>54.528187760000002</c:v>
                </c:pt>
                <c:pt idx="54">
                  <c:v>54.528187799999998</c:v>
                </c:pt>
                <c:pt idx="55">
                  <c:v>54.5676177</c:v>
                </c:pt>
                <c:pt idx="56">
                  <c:v>56.131390500000002</c:v>
                </c:pt>
                <c:pt idx="57">
                  <c:v>57.9837566</c:v>
                </c:pt>
                <c:pt idx="58">
                  <c:v>60.041661499999996</c:v>
                </c:pt>
                <c:pt idx="59">
                  <c:v>62.236312599999998</c:v>
                </c:pt>
                <c:pt idx="60">
                  <c:v>63.938509500000002</c:v>
                </c:pt>
                <c:pt idx="61">
                  <c:v>63.978778300000002</c:v>
                </c:pt>
                <c:pt idx="62">
                  <c:v>64.135659000000004</c:v>
                </c:pt>
                <c:pt idx="63">
                  <c:v>66.437693600000003</c:v>
                </c:pt>
                <c:pt idx="64">
                  <c:v>69.239732900000007</c:v>
                </c:pt>
                <c:pt idx="65">
                  <c:v>72.429359700000006</c:v>
                </c:pt>
                <c:pt idx="66">
                  <c:v>76.074527500000002</c:v>
                </c:pt>
                <c:pt idx="67">
                  <c:v>78.869016400000007</c:v>
                </c:pt>
                <c:pt idx="68">
                  <c:v>79.250731299999998</c:v>
                </c:pt>
                <c:pt idx="69">
                  <c:v>79.568687299999993</c:v>
                </c:pt>
                <c:pt idx="70">
                  <c:v>82.942040599999999</c:v>
                </c:pt>
                <c:pt idx="71">
                  <c:v>87.1492942</c:v>
                </c:pt>
                <c:pt idx="72">
                  <c:v>91.596482899999998</c:v>
                </c:pt>
                <c:pt idx="73">
                  <c:v>96.948881200000002</c:v>
                </c:pt>
                <c:pt idx="74">
                  <c:v>100.01015099999999</c:v>
                </c:pt>
                <c:pt idx="75">
                  <c:v>101.454795</c:v>
                </c:pt>
                <c:pt idx="76">
                  <c:v>102.76688799999999</c:v>
                </c:pt>
                <c:pt idx="77">
                  <c:v>107.00099</c:v>
                </c:pt>
                <c:pt idx="78">
                  <c:v>113.05725</c:v>
                </c:pt>
                <c:pt idx="79">
                  <c:v>119.37690000000001</c:v>
                </c:pt>
                <c:pt idx="80">
                  <c:v>126.3292</c:v>
                </c:pt>
                <c:pt idx="81">
                  <c:v>132.87540000000001</c:v>
                </c:pt>
                <c:pt idx="82">
                  <c:v>133.74033</c:v>
                </c:pt>
                <c:pt idx="83">
                  <c:v>134.15979999999999</c:v>
                </c:pt>
                <c:pt idx="84">
                  <c:v>137.8058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EC-4758-B468-FF3A80FB60D8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CZ052 Královéhradecký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List1!$C$5:$CI$5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0.2284069</c:v>
                </c:pt>
                <c:pt idx="6">
                  <c:v>0.54563879999999998</c:v>
                </c:pt>
                <c:pt idx="7">
                  <c:v>0.67796979999999996</c:v>
                </c:pt>
                <c:pt idx="8">
                  <c:v>0.81211350000000004</c:v>
                </c:pt>
                <c:pt idx="9">
                  <c:v>0.93175529999999995</c:v>
                </c:pt>
                <c:pt idx="10">
                  <c:v>1.1220943999999999</c:v>
                </c:pt>
                <c:pt idx="11">
                  <c:v>2.31488615</c:v>
                </c:pt>
                <c:pt idx="12">
                  <c:v>2.8369591000000001</c:v>
                </c:pt>
                <c:pt idx="13">
                  <c:v>3.4206657520000001</c:v>
                </c:pt>
                <c:pt idx="14">
                  <c:v>4.0351891699999998</c:v>
                </c:pt>
                <c:pt idx="15">
                  <c:v>5.4962683999999999</c:v>
                </c:pt>
                <c:pt idx="16">
                  <c:v>6.8485825</c:v>
                </c:pt>
                <c:pt idx="17">
                  <c:v>8.3422909999999995</c:v>
                </c:pt>
                <c:pt idx="18">
                  <c:v>9.7979319999999994</c:v>
                </c:pt>
                <c:pt idx="19">
                  <c:v>10.642675499999999</c:v>
                </c:pt>
                <c:pt idx="20">
                  <c:v>11.30433049</c:v>
                </c:pt>
                <c:pt idx="21">
                  <c:v>12.161762899999999</c:v>
                </c:pt>
                <c:pt idx="22">
                  <c:v>13.113458400000001</c:v>
                </c:pt>
                <c:pt idx="23">
                  <c:v>14.317126699999999</c:v>
                </c:pt>
                <c:pt idx="24">
                  <c:v>15.8470906</c:v>
                </c:pt>
                <c:pt idx="25">
                  <c:v>17.003627300000002</c:v>
                </c:pt>
                <c:pt idx="26">
                  <c:v>17.7160394</c:v>
                </c:pt>
                <c:pt idx="27">
                  <c:v>18.375879999999999</c:v>
                </c:pt>
                <c:pt idx="28">
                  <c:v>19.5741117</c:v>
                </c:pt>
                <c:pt idx="29">
                  <c:v>21.230968399999998</c:v>
                </c:pt>
                <c:pt idx="30">
                  <c:v>22.133719599999999</c:v>
                </c:pt>
                <c:pt idx="31">
                  <c:v>23.049160059999998</c:v>
                </c:pt>
                <c:pt idx="32">
                  <c:v>24.488486300000002</c:v>
                </c:pt>
                <c:pt idx="33">
                  <c:v>25.219025899999998</c:v>
                </c:pt>
                <c:pt idx="34">
                  <c:v>25.804545300000001</c:v>
                </c:pt>
                <c:pt idx="35">
                  <c:v>26.622097</c:v>
                </c:pt>
                <c:pt idx="36">
                  <c:v>27.724251200000001</c:v>
                </c:pt>
                <c:pt idx="37">
                  <c:v>28.931545</c:v>
                </c:pt>
                <c:pt idx="38">
                  <c:v>30.468759899999998</c:v>
                </c:pt>
                <c:pt idx="39">
                  <c:v>32.042229900000002</c:v>
                </c:pt>
                <c:pt idx="40">
                  <c:v>32.888785800000001</c:v>
                </c:pt>
                <c:pt idx="41">
                  <c:v>33.719026839999998</c:v>
                </c:pt>
                <c:pt idx="42">
                  <c:v>34.648969360000002</c:v>
                </c:pt>
                <c:pt idx="43">
                  <c:v>35.955964600000001</c:v>
                </c:pt>
                <c:pt idx="44">
                  <c:v>37.279274600000001</c:v>
                </c:pt>
                <c:pt idx="45">
                  <c:v>39.088402500000001</c:v>
                </c:pt>
                <c:pt idx="46">
                  <c:v>40.991793700000002</c:v>
                </c:pt>
                <c:pt idx="47">
                  <c:v>41.992433599999998</c:v>
                </c:pt>
                <c:pt idx="48">
                  <c:v>42.494566300000002</c:v>
                </c:pt>
                <c:pt idx="49">
                  <c:v>43.7363024</c:v>
                </c:pt>
                <c:pt idx="50">
                  <c:v>45.452979900000003</c:v>
                </c:pt>
                <c:pt idx="51">
                  <c:v>47.193223199999998</c:v>
                </c:pt>
                <c:pt idx="52">
                  <c:v>49.083925049999998</c:v>
                </c:pt>
                <c:pt idx="53">
                  <c:v>51.014507469999998</c:v>
                </c:pt>
                <c:pt idx="54">
                  <c:v>52.200048199999998</c:v>
                </c:pt>
                <c:pt idx="55">
                  <c:v>53.222441199999999</c:v>
                </c:pt>
                <c:pt idx="56">
                  <c:v>54.940931399999997</c:v>
                </c:pt>
                <c:pt idx="57">
                  <c:v>57.027410600000003</c:v>
                </c:pt>
                <c:pt idx="58">
                  <c:v>58.938052800000001</c:v>
                </c:pt>
                <c:pt idx="59">
                  <c:v>61.232998600000002</c:v>
                </c:pt>
                <c:pt idx="60">
                  <c:v>63.134577</c:v>
                </c:pt>
                <c:pt idx="61">
                  <c:v>64.503205899999998</c:v>
                </c:pt>
                <c:pt idx="62">
                  <c:v>65.554602900000006</c:v>
                </c:pt>
                <c:pt idx="63">
                  <c:v>67.474308800000003</c:v>
                </c:pt>
                <c:pt idx="64">
                  <c:v>70.555989600000004</c:v>
                </c:pt>
                <c:pt idx="65">
                  <c:v>74.072731300000001</c:v>
                </c:pt>
                <c:pt idx="66">
                  <c:v>77.283117599999997</c:v>
                </c:pt>
                <c:pt idx="67">
                  <c:v>80.248782300000002</c:v>
                </c:pt>
                <c:pt idx="68">
                  <c:v>81.756993100000003</c:v>
                </c:pt>
                <c:pt idx="69">
                  <c:v>83.031358800000007</c:v>
                </c:pt>
                <c:pt idx="70">
                  <c:v>85.480388700000006</c:v>
                </c:pt>
                <c:pt idx="71">
                  <c:v>88.417049300000002</c:v>
                </c:pt>
                <c:pt idx="72">
                  <c:v>91.480602599999997</c:v>
                </c:pt>
                <c:pt idx="73">
                  <c:v>94.6710487</c:v>
                </c:pt>
                <c:pt idx="74">
                  <c:v>98.263925999999998</c:v>
                </c:pt>
                <c:pt idx="75">
                  <c:v>101.311165</c:v>
                </c:pt>
                <c:pt idx="76">
                  <c:v>104.193443</c:v>
                </c:pt>
                <c:pt idx="77">
                  <c:v>107.52891</c:v>
                </c:pt>
                <c:pt idx="78">
                  <c:v>111.69643000000001</c:v>
                </c:pt>
                <c:pt idx="79">
                  <c:v>116.0489</c:v>
                </c:pt>
                <c:pt idx="80">
                  <c:v>120.1022</c:v>
                </c:pt>
                <c:pt idx="81">
                  <c:v>124.6504</c:v>
                </c:pt>
                <c:pt idx="82">
                  <c:v>126.81117</c:v>
                </c:pt>
                <c:pt idx="83">
                  <c:v>128.31209999999999</c:v>
                </c:pt>
                <c:pt idx="84">
                  <c:v>132.09897000000001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EC-4758-B468-FF3A80FB60D8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CZ031 Jihočeský kraj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List1!$C$6:$CI$6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0.4502525</c:v>
                </c:pt>
                <c:pt idx="8">
                  <c:v>1.0557646000000001</c:v>
                </c:pt>
                <c:pt idx="9">
                  <c:v>2.077372</c:v>
                </c:pt>
                <c:pt idx="10">
                  <c:v>4.5273668000000002</c:v>
                </c:pt>
                <c:pt idx="11">
                  <c:v>7.1124373719999996</c:v>
                </c:pt>
                <c:pt idx="12">
                  <c:v>7.1217528999999997</c:v>
                </c:pt>
                <c:pt idx="13">
                  <c:v>7.1217529419999996</c:v>
                </c:pt>
                <c:pt idx="14">
                  <c:v>7.4990335100000003</c:v>
                </c:pt>
                <c:pt idx="15">
                  <c:v>9.1339159999999993</c:v>
                </c:pt>
                <c:pt idx="16">
                  <c:v>11.000135</c:v>
                </c:pt>
                <c:pt idx="17">
                  <c:v>13.420629999999999</c:v>
                </c:pt>
                <c:pt idx="18">
                  <c:v>15.5244</c:v>
                </c:pt>
                <c:pt idx="19">
                  <c:v>15.6361835</c:v>
                </c:pt>
                <c:pt idx="20">
                  <c:v>15.636183539999999</c:v>
                </c:pt>
                <c:pt idx="21">
                  <c:v>16.985388499999999</c:v>
                </c:pt>
                <c:pt idx="22">
                  <c:v>17.831552800000001</c:v>
                </c:pt>
                <c:pt idx="23">
                  <c:v>18.047363499999999</c:v>
                </c:pt>
                <c:pt idx="24">
                  <c:v>19.708639999999999</c:v>
                </c:pt>
                <c:pt idx="25">
                  <c:v>21.393205500000001</c:v>
                </c:pt>
                <c:pt idx="26">
                  <c:v>21.810853600000002</c:v>
                </c:pt>
                <c:pt idx="27">
                  <c:v>21.810849999999999</c:v>
                </c:pt>
                <c:pt idx="28">
                  <c:v>22.824698099999999</c:v>
                </c:pt>
                <c:pt idx="29">
                  <c:v>24.0264065</c:v>
                </c:pt>
                <c:pt idx="30">
                  <c:v>24.864807800000001</c:v>
                </c:pt>
                <c:pt idx="31">
                  <c:v>27.026019940000001</c:v>
                </c:pt>
                <c:pt idx="32">
                  <c:v>29.044393299999999</c:v>
                </c:pt>
                <c:pt idx="33">
                  <c:v>29.0552615</c:v>
                </c:pt>
                <c:pt idx="34">
                  <c:v>29.0552615</c:v>
                </c:pt>
                <c:pt idx="35">
                  <c:v>29.420121000000002</c:v>
                </c:pt>
                <c:pt idx="36">
                  <c:v>30.253864799999999</c:v>
                </c:pt>
                <c:pt idx="37">
                  <c:v>32.523758600000001</c:v>
                </c:pt>
                <c:pt idx="38">
                  <c:v>35.088645399999997</c:v>
                </c:pt>
                <c:pt idx="39">
                  <c:v>37.471878599999997</c:v>
                </c:pt>
                <c:pt idx="40">
                  <c:v>37.583665500000002</c:v>
                </c:pt>
                <c:pt idx="41">
                  <c:v>37.585218050000002</c:v>
                </c:pt>
                <c:pt idx="42">
                  <c:v>38.209361219999998</c:v>
                </c:pt>
                <c:pt idx="43">
                  <c:v>39.432805999999999</c:v>
                </c:pt>
                <c:pt idx="44">
                  <c:v>40.578621099999999</c:v>
                </c:pt>
                <c:pt idx="45">
                  <c:v>42.5876789</c:v>
                </c:pt>
                <c:pt idx="46">
                  <c:v>44.944518000000002</c:v>
                </c:pt>
                <c:pt idx="47">
                  <c:v>45.365271200000002</c:v>
                </c:pt>
                <c:pt idx="48">
                  <c:v>45.365271200000002</c:v>
                </c:pt>
                <c:pt idx="49">
                  <c:v>47.307567499999998</c:v>
                </c:pt>
                <c:pt idx="50">
                  <c:v>48.315201600000002</c:v>
                </c:pt>
                <c:pt idx="51">
                  <c:v>48.619510200000001</c:v>
                </c:pt>
                <c:pt idx="52">
                  <c:v>52.157874059999997</c:v>
                </c:pt>
                <c:pt idx="53">
                  <c:v>55.137303729999999</c:v>
                </c:pt>
                <c:pt idx="54">
                  <c:v>55.401244900000002</c:v>
                </c:pt>
                <c:pt idx="55">
                  <c:v>55.401244900000002</c:v>
                </c:pt>
                <c:pt idx="56">
                  <c:v>56.505139900000003</c:v>
                </c:pt>
                <c:pt idx="57">
                  <c:v>57.300068500000002</c:v>
                </c:pt>
                <c:pt idx="58">
                  <c:v>58.119838600000001</c:v>
                </c:pt>
                <c:pt idx="59">
                  <c:v>63.289979700000004</c:v>
                </c:pt>
                <c:pt idx="60">
                  <c:v>66.151412199999996</c:v>
                </c:pt>
                <c:pt idx="61">
                  <c:v>66.157622500000002</c:v>
                </c:pt>
                <c:pt idx="62">
                  <c:v>66.190226999999993</c:v>
                </c:pt>
                <c:pt idx="63">
                  <c:v>67.129547000000002</c:v>
                </c:pt>
                <c:pt idx="64">
                  <c:v>70.692752299999995</c:v>
                </c:pt>
                <c:pt idx="65">
                  <c:v>73.524685500000004</c:v>
                </c:pt>
                <c:pt idx="66">
                  <c:v>79.011555999999999</c:v>
                </c:pt>
                <c:pt idx="67">
                  <c:v>82.882175099999998</c:v>
                </c:pt>
                <c:pt idx="68">
                  <c:v>82.882175099999998</c:v>
                </c:pt>
                <c:pt idx="69">
                  <c:v>82.883727699999994</c:v>
                </c:pt>
                <c:pt idx="70">
                  <c:v>84.299694299999999</c:v>
                </c:pt>
                <c:pt idx="71">
                  <c:v>88.021264299999999</c:v>
                </c:pt>
                <c:pt idx="72">
                  <c:v>94.158672100000004</c:v>
                </c:pt>
                <c:pt idx="73">
                  <c:v>102.899782</c:v>
                </c:pt>
                <c:pt idx="74">
                  <c:v>109.01700599999999</c:v>
                </c:pt>
                <c:pt idx="75">
                  <c:v>109.58836100000001</c:v>
                </c:pt>
                <c:pt idx="76">
                  <c:v>109.58836100000001</c:v>
                </c:pt>
                <c:pt idx="77">
                  <c:v>111.86602000000001</c:v>
                </c:pt>
                <c:pt idx="78">
                  <c:v>115.99747000000001</c:v>
                </c:pt>
                <c:pt idx="79">
                  <c:v>119.86960000000001</c:v>
                </c:pt>
                <c:pt idx="80">
                  <c:v>124.9746</c:v>
                </c:pt>
                <c:pt idx="81">
                  <c:v>129.23330000000001</c:v>
                </c:pt>
                <c:pt idx="82">
                  <c:v>130.49870999999999</c:v>
                </c:pt>
                <c:pt idx="83">
                  <c:v>130.49870000000001</c:v>
                </c:pt>
                <c:pt idx="84">
                  <c:v>131.29052999999999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6EC-4758-B468-FF3A80FB60D8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ČR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List1!$C$7:$CI$7</c:f>
              <c:numCache>
                <c:formatCode>General</c:formatCode>
                <c:ptCount val="85"/>
                <c:pt idx="0">
                  <c:v>0.33233780000000002</c:v>
                </c:pt>
                <c:pt idx="1">
                  <c:v>0.65495040000000004</c:v>
                </c:pt>
                <c:pt idx="2">
                  <c:v>0.97952680000000003</c:v>
                </c:pt>
                <c:pt idx="3">
                  <c:v>1.1024001999999999</c:v>
                </c:pt>
                <c:pt idx="4">
                  <c:v>1.1269935</c:v>
                </c:pt>
                <c:pt idx="5">
                  <c:v>1.2446303000000001</c:v>
                </c:pt>
                <c:pt idx="6">
                  <c:v>1.3303798</c:v>
                </c:pt>
                <c:pt idx="7">
                  <c:v>1.6650552999999999</c:v>
                </c:pt>
                <c:pt idx="8">
                  <c:v>2.0875376000000001</c:v>
                </c:pt>
                <c:pt idx="9">
                  <c:v>2.6327061999999999</c:v>
                </c:pt>
                <c:pt idx="10">
                  <c:v>3.3778947000000001</c:v>
                </c:pt>
                <c:pt idx="11">
                  <c:v>4.3094504279999999</c:v>
                </c:pt>
                <c:pt idx="12">
                  <c:v>4.4973139</c:v>
                </c:pt>
                <c:pt idx="13">
                  <c:v>4.6585266660000002</c:v>
                </c:pt>
                <c:pt idx="14">
                  <c:v>5.5754946800000003</c:v>
                </c:pt>
                <c:pt idx="15">
                  <c:v>6.8279797999999996</c:v>
                </c:pt>
                <c:pt idx="16">
                  <c:v>8.0901902000000003</c:v>
                </c:pt>
                <c:pt idx="17">
                  <c:v>9.5106210000000004</c:v>
                </c:pt>
                <c:pt idx="18">
                  <c:v>10.813980000000001</c:v>
                </c:pt>
                <c:pt idx="19">
                  <c:v>11.129949399999999</c:v>
                </c:pt>
                <c:pt idx="20">
                  <c:v>11.43198965</c:v>
                </c:pt>
                <c:pt idx="21">
                  <c:v>12.765455299999999</c:v>
                </c:pt>
                <c:pt idx="22">
                  <c:v>14.1795273</c:v>
                </c:pt>
                <c:pt idx="23">
                  <c:v>15.6916923</c:v>
                </c:pt>
                <c:pt idx="24">
                  <c:v>17.300267000000002</c:v>
                </c:pt>
                <c:pt idx="25">
                  <c:v>18.774092499999998</c:v>
                </c:pt>
                <c:pt idx="26">
                  <c:v>19.160011999999998</c:v>
                </c:pt>
                <c:pt idx="27">
                  <c:v>19.4498</c:v>
                </c:pt>
                <c:pt idx="28">
                  <c:v>20.623177299999998</c:v>
                </c:pt>
                <c:pt idx="29">
                  <c:v>21.973194299999999</c:v>
                </c:pt>
                <c:pt idx="30">
                  <c:v>23.2285784</c:v>
                </c:pt>
                <c:pt idx="31">
                  <c:v>24.454599940000001</c:v>
                </c:pt>
                <c:pt idx="32">
                  <c:v>25.759170699999999</c:v>
                </c:pt>
                <c:pt idx="33">
                  <c:v>25.9272098</c:v>
                </c:pt>
                <c:pt idx="34">
                  <c:v>26.099269899999999</c:v>
                </c:pt>
                <c:pt idx="35">
                  <c:v>27.190449000000001</c:v>
                </c:pt>
                <c:pt idx="36">
                  <c:v>28.5228857</c:v>
                </c:pt>
                <c:pt idx="37">
                  <c:v>29.9552859</c:v>
                </c:pt>
                <c:pt idx="38">
                  <c:v>31.615665700000001</c:v>
                </c:pt>
                <c:pt idx="39">
                  <c:v>33.110344099999999</c:v>
                </c:pt>
                <c:pt idx="40">
                  <c:v>33.405745099999997</c:v>
                </c:pt>
                <c:pt idx="41">
                  <c:v>33.715079170000003</c:v>
                </c:pt>
                <c:pt idx="42">
                  <c:v>35.146450710000003</c:v>
                </c:pt>
                <c:pt idx="43">
                  <c:v>36.722577200000003</c:v>
                </c:pt>
                <c:pt idx="44">
                  <c:v>38.459448899999998</c:v>
                </c:pt>
                <c:pt idx="45">
                  <c:v>40.529312900000001</c:v>
                </c:pt>
                <c:pt idx="46">
                  <c:v>42.5169809</c:v>
                </c:pt>
                <c:pt idx="47">
                  <c:v>42.939556699999997</c:v>
                </c:pt>
                <c:pt idx="48">
                  <c:v>43.158839800000003</c:v>
                </c:pt>
                <c:pt idx="49">
                  <c:v>44.617049000000002</c:v>
                </c:pt>
                <c:pt idx="50">
                  <c:v>46.248533899999998</c:v>
                </c:pt>
                <c:pt idx="51">
                  <c:v>47.9116255</c:v>
                </c:pt>
                <c:pt idx="52">
                  <c:v>49.792690980000003</c:v>
                </c:pt>
                <c:pt idx="53">
                  <c:v>51.558177020000002</c:v>
                </c:pt>
                <c:pt idx="54">
                  <c:v>51.845162000000002</c:v>
                </c:pt>
                <c:pt idx="55">
                  <c:v>52.033679999999997</c:v>
                </c:pt>
                <c:pt idx="56">
                  <c:v>53.5271428</c:v>
                </c:pt>
                <c:pt idx="57">
                  <c:v>55.354439599999999</c:v>
                </c:pt>
                <c:pt idx="58">
                  <c:v>57.189965299999997</c:v>
                </c:pt>
                <c:pt idx="59">
                  <c:v>59.3532467</c:v>
                </c:pt>
                <c:pt idx="60">
                  <c:v>61.3298804</c:v>
                </c:pt>
                <c:pt idx="61">
                  <c:v>61.652680099999998</c:v>
                </c:pt>
                <c:pt idx="62">
                  <c:v>61.920308300000002</c:v>
                </c:pt>
                <c:pt idx="63">
                  <c:v>64.007004300000006</c:v>
                </c:pt>
                <c:pt idx="64">
                  <c:v>66.816259200000005</c:v>
                </c:pt>
                <c:pt idx="65">
                  <c:v>70.014706500000003</c:v>
                </c:pt>
                <c:pt idx="66">
                  <c:v>73.438234499999993</c:v>
                </c:pt>
                <c:pt idx="67">
                  <c:v>76.537653700000007</c:v>
                </c:pt>
                <c:pt idx="68">
                  <c:v>77.6850326</c:v>
                </c:pt>
                <c:pt idx="69">
                  <c:v>78.771442399999998</c:v>
                </c:pt>
                <c:pt idx="70">
                  <c:v>81.919019700000007</c:v>
                </c:pt>
                <c:pt idx="71">
                  <c:v>85.798320000000004</c:v>
                </c:pt>
                <c:pt idx="72">
                  <c:v>90.218767799999995</c:v>
                </c:pt>
                <c:pt idx="73">
                  <c:v>95.077220800000006</c:v>
                </c:pt>
                <c:pt idx="74">
                  <c:v>99.403690299999994</c:v>
                </c:pt>
                <c:pt idx="75">
                  <c:v>101.08277200000001</c:v>
                </c:pt>
                <c:pt idx="76">
                  <c:v>102.299443</c:v>
                </c:pt>
                <c:pt idx="77">
                  <c:v>105.68388</c:v>
                </c:pt>
                <c:pt idx="78">
                  <c:v>110.19663</c:v>
                </c:pt>
                <c:pt idx="79">
                  <c:v>114.556</c:v>
                </c:pt>
                <c:pt idx="80">
                  <c:v>119.1073</c:v>
                </c:pt>
                <c:pt idx="81">
                  <c:v>123.44159999999999</c:v>
                </c:pt>
                <c:pt idx="82">
                  <c:v>124.98669</c:v>
                </c:pt>
                <c:pt idx="83">
                  <c:v>125.8027</c:v>
                </c:pt>
                <c:pt idx="84">
                  <c:v>128.91946999999999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6EC-4758-B468-FF3A80FB60D8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CZ063 Kraj Vysočina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List1!$C$8:$CI$8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4.7076100000000003E-2</c:v>
                </c:pt>
                <c:pt idx="5">
                  <c:v>0.26872600000000002</c:v>
                </c:pt>
                <c:pt idx="6">
                  <c:v>0.50410639999999995</c:v>
                </c:pt>
                <c:pt idx="7">
                  <c:v>0.9140606</c:v>
                </c:pt>
                <c:pt idx="8">
                  <c:v>1.2180937000000001</c:v>
                </c:pt>
                <c:pt idx="9">
                  <c:v>1.9418884999999999</c:v>
                </c:pt>
                <c:pt idx="10">
                  <c:v>2.6676448000000001</c:v>
                </c:pt>
                <c:pt idx="11">
                  <c:v>3.2678648840000002</c:v>
                </c:pt>
                <c:pt idx="12">
                  <c:v>3.3286715</c:v>
                </c:pt>
                <c:pt idx="13">
                  <c:v>3.387516599</c:v>
                </c:pt>
                <c:pt idx="14">
                  <c:v>4.4918430880000004</c:v>
                </c:pt>
                <c:pt idx="15">
                  <c:v>5.1273701999999997</c:v>
                </c:pt>
                <c:pt idx="16">
                  <c:v>5.8119350000000001</c:v>
                </c:pt>
                <c:pt idx="17">
                  <c:v>7.047682</c:v>
                </c:pt>
                <c:pt idx="18">
                  <c:v>7.4556750000000003</c:v>
                </c:pt>
                <c:pt idx="19">
                  <c:v>7.4556749199999999</c:v>
                </c:pt>
                <c:pt idx="20">
                  <c:v>7.4556749240000002</c:v>
                </c:pt>
                <c:pt idx="21">
                  <c:v>8.2206612999999997</c:v>
                </c:pt>
                <c:pt idx="22">
                  <c:v>9.4309089799999999</c:v>
                </c:pt>
                <c:pt idx="23">
                  <c:v>10.421468300000001</c:v>
                </c:pt>
                <c:pt idx="24">
                  <c:v>10.9608817</c:v>
                </c:pt>
                <c:pt idx="25">
                  <c:v>12.137783900000001</c:v>
                </c:pt>
                <c:pt idx="26">
                  <c:v>12.3143192</c:v>
                </c:pt>
                <c:pt idx="27">
                  <c:v>12.594810000000001</c:v>
                </c:pt>
                <c:pt idx="28">
                  <c:v>13.297032400000001</c:v>
                </c:pt>
                <c:pt idx="29">
                  <c:v>14.721083999999999</c:v>
                </c:pt>
                <c:pt idx="30">
                  <c:v>16.482514200000001</c:v>
                </c:pt>
                <c:pt idx="31">
                  <c:v>17.892835219999998</c:v>
                </c:pt>
                <c:pt idx="32">
                  <c:v>19.293348699999999</c:v>
                </c:pt>
                <c:pt idx="33">
                  <c:v>19.293348699999999</c:v>
                </c:pt>
                <c:pt idx="34">
                  <c:v>19.411038900000001</c:v>
                </c:pt>
                <c:pt idx="35">
                  <c:v>20.703669999999999</c:v>
                </c:pt>
                <c:pt idx="36">
                  <c:v>22.159105400000001</c:v>
                </c:pt>
                <c:pt idx="37">
                  <c:v>23.7165392</c:v>
                </c:pt>
                <c:pt idx="38">
                  <c:v>25.432854800000001</c:v>
                </c:pt>
                <c:pt idx="39">
                  <c:v>26.472451700000001</c:v>
                </c:pt>
                <c:pt idx="40">
                  <c:v>26.472451700000001</c:v>
                </c:pt>
                <c:pt idx="41">
                  <c:v>26.472451660000001</c:v>
                </c:pt>
                <c:pt idx="42">
                  <c:v>27.647392279999998</c:v>
                </c:pt>
                <c:pt idx="43">
                  <c:v>29.436283499999998</c:v>
                </c:pt>
                <c:pt idx="44">
                  <c:v>31.813625800000001</c:v>
                </c:pt>
                <c:pt idx="45">
                  <c:v>33.2906379</c:v>
                </c:pt>
                <c:pt idx="46">
                  <c:v>34.624460300000003</c:v>
                </c:pt>
                <c:pt idx="47">
                  <c:v>34.624460300000003</c:v>
                </c:pt>
                <c:pt idx="48">
                  <c:v>34.624460300000003</c:v>
                </c:pt>
                <c:pt idx="49">
                  <c:v>35.764093899999999</c:v>
                </c:pt>
                <c:pt idx="50">
                  <c:v>37.454909899999997</c:v>
                </c:pt>
                <c:pt idx="51">
                  <c:v>39.3752219</c:v>
                </c:pt>
                <c:pt idx="52">
                  <c:v>41.179805139999999</c:v>
                </c:pt>
                <c:pt idx="53">
                  <c:v>42.849044650000003</c:v>
                </c:pt>
                <c:pt idx="54">
                  <c:v>42.849044599999999</c:v>
                </c:pt>
                <c:pt idx="55">
                  <c:v>42.849044599999999</c:v>
                </c:pt>
                <c:pt idx="56">
                  <c:v>44.263288699999997</c:v>
                </c:pt>
                <c:pt idx="57">
                  <c:v>46.830896799999998</c:v>
                </c:pt>
                <c:pt idx="58">
                  <c:v>48.713940200000003</c:v>
                </c:pt>
                <c:pt idx="59">
                  <c:v>51.289394299999998</c:v>
                </c:pt>
                <c:pt idx="60">
                  <c:v>53.0076714</c:v>
                </c:pt>
                <c:pt idx="61">
                  <c:v>53.125361699999999</c:v>
                </c:pt>
                <c:pt idx="62">
                  <c:v>53.243051899999998</c:v>
                </c:pt>
                <c:pt idx="63">
                  <c:v>54.688679999999998</c:v>
                </c:pt>
                <c:pt idx="64">
                  <c:v>56.863987399999999</c:v>
                </c:pt>
                <c:pt idx="65">
                  <c:v>59.555170199999999</c:v>
                </c:pt>
                <c:pt idx="66">
                  <c:v>62.932879300000003</c:v>
                </c:pt>
                <c:pt idx="67">
                  <c:v>64.888498299999995</c:v>
                </c:pt>
                <c:pt idx="68">
                  <c:v>66.404740599999997</c:v>
                </c:pt>
                <c:pt idx="69">
                  <c:v>67.9504053</c:v>
                </c:pt>
                <c:pt idx="70">
                  <c:v>71.894988900000001</c:v>
                </c:pt>
                <c:pt idx="71">
                  <c:v>76.294641400000003</c:v>
                </c:pt>
                <c:pt idx="72">
                  <c:v>81.261168299999994</c:v>
                </c:pt>
                <c:pt idx="73">
                  <c:v>86.062928999999997</c:v>
                </c:pt>
                <c:pt idx="74">
                  <c:v>91.855248900000007</c:v>
                </c:pt>
                <c:pt idx="75">
                  <c:v>96.235286299999999</c:v>
                </c:pt>
                <c:pt idx="76">
                  <c:v>99.373691899999997</c:v>
                </c:pt>
                <c:pt idx="77">
                  <c:v>103.03582</c:v>
                </c:pt>
                <c:pt idx="78">
                  <c:v>108.82422</c:v>
                </c:pt>
                <c:pt idx="79">
                  <c:v>113.08459999999999</c:v>
                </c:pt>
                <c:pt idx="80">
                  <c:v>118.91419999999999</c:v>
                </c:pt>
                <c:pt idx="81">
                  <c:v>123.07850000000001</c:v>
                </c:pt>
                <c:pt idx="82">
                  <c:v>124.91247</c:v>
                </c:pt>
                <c:pt idx="83">
                  <c:v>125.142</c:v>
                </c:pt>
                <c:pt idx="84">
                  <c:v>126.69547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6EC-4758-B468-FF3A80FB60D8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CZ071 Olomoucký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List1!$C$9:$CI$9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0.33385280000000001</c:v>
                </c:pt>
                <c:pt idx="4">
                  <c:v>0.45884989999999998</c:v>
                </c:pt>
                <c:pt idx="5">
                  <c:v>0.58226469999999997</c:v>
                </c:pt>
                <c:pt idx="6">
                  <c:v>0.67878139999999998</c:v>
                </c:pt>
                <c:pt idx="7">
                  <c:v>1.0790883</c:v>
                </c:pt>
                <c:pt idx="8">
                  <c:v>1.5474315999999999</c:v>
                </c:pt>
                <c:pt idx="9">
                  <c:v>1.8575508000000001</c:v>
                </c:pt>
                <c:pt idx="10">
                  <c:v>2.4208286000000001</c:v>
                </c:pt>
                <c:pt idx="11">
                  <c:v>3.2878966479999998</c:v>
                </c:pt>
                <c:pt idx="12">
                  <c:v>3.5173215999999998</c:v>
                </c:pt>
                <c:pt idx="13">
                  <c:v>3.7261773850000002</c:v>
                </c:pt>
                <c:pt idx="14">
                  <c:v>5.0457663190000002</c:v>
                </c:pt>
                <c:pt idx="15">
                  <c:v>6.2672562999999997</c:v>
                </c:pt>
                <c:pt idx="16">
                  <c:v>7.5219734000000003</c:v>
                </c:pt>
                <c:pt idx="17">
                  <c:v>8.88903</c:v>
                </c:pt>
                <c:pt idx="18">
                  <c:v>9.9333089999999995</c:v>
                </c:pt>
                <c:pt idx="19">
                  <c:v>10.2086185</c:v>
                </c:pt>
                <c:pt idx="20">
                  <c:v>10.676961779999999</c:v>
                </c:pt>
                <c:pt idx="21">
                  <c:v>12.4759697</c:v>
                </c:pt>
                <c:pt idx="22">
                  <c:v>13.958529499999999</c:v>
                </c:pt>
                <c:pt idx="23">
                  <c:v>15.3176744</c:v>
                </c:pt>
                <c:pt idx="24">
                  <c:v>16.566062500000001</c:v>
                </c:pt>
                <c:pt idx="25">
                  <c:v>18.358741500000001</c:v>
                </c:pt>
                <c:pt idx="26">
                  <c:v>18.934677199999999</c:v>
                </c:pt>
                <c:pt idx="27">
                  <c:v>19.241630000000001</c:v>
                </c:pt>
                <c:pt idx="28">
                  <c:v>21.086524799999999</c:v>
                </c:pt>
                <c:pt idx="29">
                  <c:v>22.934582200000001</c:v>
                </c:pt>
                <c:pt idx="30">
                  <c:v>24.635491200000001</c:v>
                </c:pt>
                <c:pt idx="31">
                  <c:v>25.486736870000001</c:v>
                </c:pt>
                <c:pt idx="32">
                  <c:v>26.662341900000001</c:v>
                </c:pt>
                <c:pt idx="33">
                  <c:v>26.7825922</c:v>
                </c:pt>
                <c:pt idx="34">
                  <c:v>27.038915200000002</c:v>
                </c:pt>
                <c:pt idx="35">
                  <c:v>28.445526999999998</c:v>
                </c:pt>
                <c:pt idx="36">
                  <c:v>29.6227147</c:v>
                </c:pt>
                <c:pt idx="37">
                  <c:v>31.0799585</c:v>
                </c:pt>
                <c:pt idx="38">
                  <c:v>32.904282299999998</c:v>
                </c:pt>
                <c:pt idx="39">
                  <c:v>34.496016699999998</c:v>
                </c:pt>
                <c:pt idx="40">
                  <c:v>34.9944226</c:v>
                </c:pt>
                <c:pt idx="41">
                  <c:v>35.507068660000002</c:v>
                </c:pt>
                <c:pt idx="42">
                  <c:v>37.410504500000002</c:v>
                </c:pt>
                <c:pt idx="43">
                  <c:v>39.179449900000002</c:v>
                </c:pt>
                <c:pt idx="44">
                  <c:v>40.817069199999999</c:v>
                </c:pt>
                <c:pt idx="45">
                  <c:v>42.535382900000002</c:v>
                </c:pt>
                <c:pt idx="46">
                  <c:v>43.9783866</c:v>
                </c:pt>
                <c:pt idx="47">
                  <c:v>44.397680399999999</c:v>
                </c:pt>
                <c:pt idx="48">
                  <c:v>44.763178099999998</c:v>
                </c:pt>
                <c:pt idx="49">
                  <c:v>46.381810600000001</c:v>
                </c:pt>
                <c:pt idx="50">
                  <c:v>48.032087799999999</c:v>
                </c:pt>
                <c:pt idx="51">
                  <c:v>49.457686899999999</c:v>
                </c:pt>
                <c:pt idx="52">
                  <c:v>50.408613719999998</c:v>
                </c:pt>
                <c:pt idx="53">
                  <c:v>51.994019129999998</c:v>
                </c:pt>
                <c:pt idx="54">
                  <c:v>52.367427999999997</c:v>
                </c:pt>
                <c:pt idx="55">
                  <c:v>52.709192000000002</c:v>
                </c:pt>
                <c:pt idx="56">
                  <c:v>54.291432999999998</c:v>
                </c:pt>
                <c:pt idx="57">
                  <c:v>56.280309799999998</c:v>
                </c:pt>
                <c:pt idx="58">
                  <c:v>58.307160400000001</c:v>
                </c:pt>
                <c:pt idx="59">
                  <c:v>59.843516399999999</c:v>
                </c:pt>
                <c:pt idx="60">
                  <c:v>61.356138700000002</c:v>
                </c:pt>
                <c:pt idx="61">
                  <c:v>61.5491721</c:v>
                </c:pt>
                <c:pt idx="62">
                  <c:v>61.615626200000001</c:v>
                </c:pt>
                <c:pt idx="63">
                  <c:v>63.384571600000001</c:v>
                </c:pt>
                <c:pt idx="64">
                  <c:v>65.685149899999999</c:v>
                </c:pt>
                <c:pt idx="65">
                  <c:v>68.275278299999997</c:v>
                </c:pt>
                <c:pt idx="66">
                  <c:v>71.537859100000006</c:v>
                </c:pt>
                <c:pt idx="67">
                  <c:v>74.556774799999999</c:v>
                </c:pt>
                <c:pt idx="68">
                  <c:v>75.278276599999998</c:v>
                </c:pt>
                <c:pt idx="69">
                  <c:v>75.9602225</c:v>
                </c:pt>
                <c:pt idx="70">
                  <c:v>78.850976599999996</c:v>
                </c:pt>
                <c:pt idx="71">
                  <c:v>82.555002700000003</c:v>
                </c:pt>
                <c:pt idx="72">
                  <c:v>87.162488199999999</c:v>
                </c:pt>
                <c:pt idx="73">
                  <c:v>92.230405899999994</c:v>
                </c:pt>
                <c:pt idx="74">
                  <c:v>96.594226399999997</c:v>
                </c:pt>
                <c:pt idx="75">
                  <c:v>97.788818300000003</c:v>
                </c:pt>
                <c:pt idx="76">
                  <c:v>98.434372600000003</c:v>
                </c:pt>
                <c:pt idx="77">
                  <c:v>101.89315000000001</c:v>
                </c:pt>
                <c:pt idx="78">
                  <c:v>106.21899999999999</c:v>
                </c:pt>
                <c:pt idx="79">
                  <c:v>110.961</c:v>
                </c:pt>
                <c:pt idx="80">
                  <c:v>115.3359</c:v>
                </c:pt>
                <c:pt idx="81">
                  <c:v>119.3421</c:v>
                </c:pt>
                <c:pt idx="82">
                  <c:v>120.13955</c:v>
                </c:pt>
                <c:pt idx="83">
                  <c:v>120.8073</c:v>
                </c:pt>
                <c:pt idx="84">
                  <c:v>124.10623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6EC-4758-B468-FF3A80FB60D8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CZ032 Plzeňský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List1!$C$10:$CI$10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2.5428099999999999E-2</c:v>
                </c:pt>
                <c:pt idx="4">
                  <c:v>8.8150699999999999E-2</c:v>
                </c:pt>
                <c:pt idx="5">
                  <c:v>0.18647259999999999</c:v>
                </c:pt>
                <c:pt idx="6">
                  <c:v>0.25258560000000002</c:v>
                </c:pt>
                <c:pt idx="7">
                  <c:v>0.38481159999999998</c:v>
                </c:pt>
                <c:pt idx="8">
                  <c:v>0.71198629999999996</c:v>
                </c:pt>
                <c:pt idx="9">
                  <c:v>1.1798630000000001</c:v>
                </c:pt>
                <c:pt idx="10">
                  <c:v>1.8308218999999999</c:v>
                </c:pt>
                <c:pt idx="11">
                  <c:v>2.3614211919999999</c:v>
                </c:pt>
                <c:pt idx="12">
                  <c:v>2.8632019999999998</c:v>
                </c:pt>
                <c:pt idx="13">
                  <c:v>3.220890356</c:v>
                </c:pt>
                <c:pt idx="14">
                  <c:v>4.4872088269999999</c:v>
                </c:pt>
                <c:pt idx="15">
                  <c:v>5.9162670000000004</c:v>
                </c:pt>
                <c:pt idx="16">
                  <c:v>7.3470203999999999</c:v>
                </c:pt>
                <c:pt idx="17">
                  <c:v>8.3200679999999991</c:v>
                </c:pt>
                <c:pt idx="18">
                  <c:v>9.8525340000000003</c:v>
                </c:pt>
                <c:pt idx="19">
                  <c:v>10.276335400000001</c:v>
                </c:pt>
                <c:pt idx="20">
                  <c:v>10.376352560000001</c:v>
                </c:pt>
                <c:pt idx="21">
                  <c:v>11.4680649</c:v>
                </c:pt>
                <c:pt idx="22">
                  <c:v>12.8462669</c:v>
                </c:pt>
                <c:pt idx="23">
                  <c:v>13.819314800000001</c:v>
                </c:pt>
                <c:pt idx="24">
                  <c:v>15.3517806</c:v>
                </c:pt>
                <c:pt idx="25">
                  <c:v>16.424845600000001</c:v>
                </c:pt>
                <c:pt idx="26">
                  <c:v>16.892722299999999</c:v>
                </c:pt>
                <c:pt idx="27">
                  <c:v>17.526730000000001</c:v>
                </c:pt>
                <c:pt idx="28">
                  <c:v>18.809999699999999</c:v>
                </c:pt>
                <c:pt idx="29">
                  <c:v>20.2916092</c:v>
                </c:pt>
                <c:pt idx="30">
                  <c:v>21.403663999999999</c:v>
                </c:pt>
                <c:pt idx="31">
                  <c:v>22.400444820000001</c:v>
                </c:pt>
                <c:pt idx="32">
                  <c:v>22.8479791</c:v>
                </c:pt>
                <c:pt idx="33">
                  <c:v>22.8479791</c:v>
                </c:pt>
                <c:pt idx="34">
                  <c:v>22.8479791</c:v>
                </c:pt>
                <c:pt idx="35">
                  <c:v>23.214143</c:v>
                </c:pt>
                <c:pt idx="36">
                  <c:v>23.761694800000001</c:v>
                </c:pt>
                <c:pt idx="37">
                  <c:v>24.424520099999999</c:v>
                </c:pt>
                <c:pt idx="38">
                  <c:v>25.148372899999998</c:v>
                </c:pt>
                <c:pt idx="39">
                  <c:v>25.731523500000002</c:v>
                </c:pt>
                <c:pt idx="40">
                  <c:v>26.0671742</c:v>
                </c:pt>
                <c:pt idx="41">
                  <c:v>26.268903659999999</c:v>
                </c:pt>
                <c:pt idx="42">
                  <c:v>28.22517075</c:v>
                </c:pt>
                <c:pt idx="43">
                  <c:v>29.586420700000001</c:v>
                </c:pt>
                <c:pt idx="44">
                  <c:v>30.930718599999999</c:v>
                </c:pt>
                <c:pt idx="45">
                  <c:v>32.7513693</c:v>
                </c:pt>
                <c:pt idx="46">
                  <c:v>34.7161124</c:v>
                </c:pt>
                <c:pt idx="47">
                  <c:v>35.4280987</c:v>
                </c:pt>
                <c:pt idx="48">
                  <c:v>35.862071299999997</c:v>
                </c:pt>
                <c:pt idx="49">
                  <c:v>37.945478799999997</c:v>
                </c:pt>
                <c:pt idx="50">
                  <c:v>40.686625999999997</c:v>
                </c:pt>
                <c:pt idx="51">
                  <c:v>42.468286900000003</c:v>
                </c:pt>
                <c:pt idx="52">
                  <c:v>44.190615680000001</c:v>
                </c:pt>
                <c:pt idx="53">
                  <c:v>45.760375930000002</c:v>
                </c:pt>
                <c:pt idx="54">
                  <c:v>45.8485266</c:v>
                </c:pt>
                <c:pt idx="55">
                  <c:v>46.033304000000001</c:v>
                </c:pt>
                <c:pt idx="56">
                  <c:v>48.2302903</c:v>
                </c:pt>
                <c:pt idx="57">
                  <c:v>50.7324135</c:v>
                </c:pt>
                <c:pt idx="58">
                  <c:v>53.224365499999998</c:v>
                </c:pt>
                <c:pt idx="59">
                  <c:v>56.236745599999999</c:v>
                </c:pt>
                <c:pt idx="60">
                  <c:v>58.910084599999998</c:v>
                </c:pt>
                <c:pt idx="61">
                  <c:v>59.0694339</c:v>
                </c:pt>
                <c:pt idx="62">
                  <c:v>59.2457353</c:v>
                </c:pt>
                <c:pt idx="63">
                  <c:v>61.439331099999997</c:v>
                </c:pt>
                <c:pt idx="64">
                  <c:v>64.116060500000003</c:v>
                </c:pt>
                <c:pt idx="65">
                  <c:v>67.698029700000006</c:v>
                </c:pt>
                <c:pt idx="66">
                  <c:v>71.061317299999999</c:v>
                </c:pt>
                <c:pt idx="67">
                  <c:v>74.361882300000005</c:v>
                </c:pt>
                <c:pt idx="68">
                  <c:v>74.729741899999993</c:v>
                </c:pt>
                <c:pt idx="69">
                  <c:v>75.075563799999998</c:v>
                </c:pt>
                <c:pt idx="70">
                  <c:v>78.633799999999994</c:v>
                </c:pt>
                <c:pt idx="71">
                  <c:v>83.214245199999993</c:v>
                </c:pt>
                <c:pt idx="72">
                  <c:v>87.642121799999998</c:v>
                </c:pt>
                <c:pt idx="73">
                  <c:v>91.992018999999999</c:v>
                </c:pt>
                <c:pt idx="74">
                  <c:v>97.033559999999994</c:v>
                </c:pt>
                <c:pt idx="75">
                  <c:v>98.089673000000005</c:v>
                </c:pt>
                <c:pt idx="76">
                  <c:v>98.496522299999995</c:v>
                </c:pt>
                <c:pt idx="77">
                  <c:v>100.63587</c:v>
                </c:pt>
                <c:pt idx="78">
                  <c:v>104.50094</c:v>
                </c:pt>
                <c:pt idx="79">
                  <c:v>108.6711</c:v>
                </c:pt>
                <c:pt idx="80">
                  <c:v>112.59050000000001</c:v>
                </c:pt>
                <c:pt idx="81">
                  <c:v>116.5369</c:v>
                </c:pt>
                <c:pt idx="82">
                  <c:v>117.54894</c:v>
                </c:pt>
                <c:pt idx="83">
                  <c:v>118.00660000000001</c:v>
                </c:pt>
                <c:pt idx="84">
                  <c:v>121.83611000000001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6EC-4758-B468-FF3A80FB60D8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CZ080 Moravskoslezský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List1!$C$11:$CI$11</c:f>
              <c:numCache>
                <c:formatCode>General</c:formatCode>
                <c:ptCount val="85"/>
                <c:pt idx="0">
                  <c:v>8.3299999999999997E-4</c:v>
                </c:pt>
                <c:pt idx="1">
                  <c:v>0.25571850000000002</c:v>
                </c:pt>
                <c:pt idx="2">
                  <c:v>0.66053660000000003</c:v>
                </c:pt>
                <c:pt idx="3">
                  <c:v>0.68052769999999996</c:v>
                </c:pt>
                <c:pt idx="4">
                  <c:v>0.68136059999999998</c:v>
                </c:pt>
                <c:pt idx="5">
                  <c:v>0.68136059999999998</c:v>
                </c:pt>
                <c:pt idx="6">
                  <c:v>0.68136059999999998</c:v>
                </c:pt>
                <c:pt idx="7">
                  <c:v>1.2261158999999999</c:v>
                </c:pt>
                <c:pt idx="8">
                  <c:v>1.9557882</c:v>
                </c:pt>
                <c:pt idx="9">
                  <c:v>2.6154918999999999</c:v>
                </c:pt>
                <c:pt idx="10">
                  <c:v>3.1585812999999998</c:v>
                </c:pt>
                <c:pt idx="11">
                  <c:v>3.5125889290000001</c:v>
                </c:pt>
                <c:pt idx="12">
                  <c:v>3.5225843999999999</c:v>
                </c:pt>
                <c:pt idx="13">
                  <c:v>3.5225844390000001</c:v>
                </c:pt>
                <c:pt idx="14">
                  <c:v>4.3796994519999997</c:v>
                </c:pt>
                <c:pt idx="15">
                  <c:v>5.2826272000000003</c:v>
                </c:pt>
                <c:pt idx="16">
                  <c:v>6.3388194999999996</c:v>
                </c:pt>
                <c:pt idx="17">
                  <c:v>8.0488850000000003</c:v>
                </c:pt>
                <c:pt idx="18">
                  <c:v>9.1625510000000006</c:v>
                </c:pt>
                <c:pt idx="19">
                  <c:v>9.4365947299999995</c:v>
                </c:pt>
                <c:pt idx="20">
                  <c:v>9.6873154469999996</c:v>
                </c:pt>
                <c:pt idx="21">
                  <c:v>10.5594237</c:v>
                </c:pt>
                <c:pt idx="22">
                  <c:v>12.3061392</c:v>
                </c:pt>
                <c:pt idx="23">
                  <c:v>14.907470699999999</c:v>
                </c:pt>
                <c:pt idx="24">
                  <c:v>17.1981085</c:v>
                </c:pt>
                <c:pt idx="25">
                  <c:v>18.844035900000002</c:v>
                </c:pt>
                <c:pt idx="26">
                  <c:v>19.148066</c:v>
                </c:pt>
                <c:pt idx="27">
                  <c:v>19.38129</c:v>
                </c:pt>
                <c:pt idx="28">
                  <c:v>20.434988000000001</c:v>
                </c:pt>
                <c:pt idx="29">
                  <c:v>21.9009961</c:v>
                </c:pt>
                <c:pt idx="30">
                  <c:v>23.1504349</c:v>
                </c:pt>
                <c:pt idx="31">
                  <c:v>24.260769539999998</c:v>
                </c:pt>
                <c:pt idx="32">
                  <c:v>25.307799200000002</c:v>
                </c:pt>
                <c:pt idx="33">
                  <c:v>25.342783499999999</c:v>
                </c:pt>
                <c:pt idx="34">
                  <c:v>25.361108600000001</c:v>
                </c:pt>
                <c:pt idx="35">
                  <c:v>26.503928999999999</c:v>
                </c:pt>
                <c:pt idx="36">
                  <c:v>27.680900000000001</c:v>
                </c:pt>
                <c:pt idx="37">
                  <c:v>28.652963400000001</c:v>
                </c:pt>
                <c:pt idx="38">
                  <c:v>30.208931199999999</c:v>
                </c:pt>
                <c:pt idx="39">
                  <c:v>31.403394599999999</c:v>
                </c:pt>
                <c:pt idx="40">
                  <c:v>31.414223100000001</c:v>
                </c:pt>
                <c:pt idx="41">
                  <c:v>31.594142300000001</c:v>
                </c:pt>
                <c:pt idx="42">
                  <c:v>32.612851390000003</c:v>
                </c:pt>
                <c:pt idx="43">
                  <c:v>33.910601800000002</c:v>
                </c:pt>
                <c:pt idx="44">
                  <c:v>35.605673799999998</c:v>
                </c:pt>
                <c:pt idx="45">
                  <c:v>38.630981599999998</c:v>
                </c:pt>
                <c:pt idx="46">
                  <c:v>40.851650800000002</c:v>
                </c:pt>
                <c:pt idx="47">
                  <c:v>41.466374700000003</c:v>
                </c:pt>
                <c:pt idx="48">
                  <c:v>41.7720707</c:v>
                </c:pt>
                <c:pt idx="49">
                  <c:v>42.681662199999998</c:v>
                </c:pt>
                <c:pt idx="50">
                  <c:v>44.056044800000002</c:v>
                </c:pt>
                <c:pt idx="51">
                  <c:v>46.305867599999999</c:v>
                </c:pt>
                <c:pt idx="52">
                  <c:v>48.543196010000003</c:v>
                </c:pt>
                <c:pt idx="53">
                  <c:v>50.008371240000002</c:v>
                </c:pt>
                <c:pt idx="54">
                  <c:v>50.075840900000003</c:v>
                </c:pt>
                <c:pt idx="55">
                  <c:v>50.095832000000001</c:v>
                </c:pt>
                <c:pt idx="56">
                  <c:v>50.853824799999998</c:v>
                </c:pt>
                <c:pt idx="57">
                  <c:v>52.010805099999999</c:v>
                </c:pt>
                <c:pt idx="58">
                  <c:v>53.189442399999997</c:v>
                </c:pt>
                <c:pt idx="59">
                  <c:v>54.514680499999997</c:v>
                </c:pt>
                <c:pt idx="60">
                  <c:v>56.1322872</c:v>
                </c:pt>
                <c:pt idx="61">
                  <c:v>56.144781600000002</c:v>
                </c:pt>
                <c:pt idx="62">
                  <c:v>56.203921700000002</c:v>
                </c:pt>
                <c:pt idx="63">
                  <c:v>57.584135099999997</c:v>
                </c:pt>
                <c:pt idx="64">
                  <c:v>60.208789600000003</c:v>
                </c:pt>
                <c:pt idx="65">
                  <c:v>62.941728699999999</c:v>
                </c:pt>
                <c:pt idx="66">
                  <c:v>65.541394299999993</c:v>
                </c:pt>
                <c:pt idx="67">
                  <c:v>68.739124700000005</c:v>
                </c:pt>
                <c:pt idx="68">
                  <c:v>70.651599000000004</c:v>
                </c:pt>
                <c:pt idx="69">
                  <c:v>72.079291100000006</c:v>
                </c:pt>
                <c:pt idx="70">
                  <c:v>75.940056900000002</c:v>
                </c:pt>
                <c:pt idx="71">
                  <c:v>80.257284400000003</c:v>
                </c:pt>
                <c:pt idx="72">
                  <c:v>84.961838</c:v>
                </c:pt>
                <c:pt idx="73">
                  <c:v>89.435661800000005</c:v>
                </c:pt>
                <c:pt idx="74">
                  <c:v>93.666261599999999</c:v>
                </c:pt>
                <c:pt idx="75">
                  <c:v>95.3330129</c:v>
                </c:pt>
                <c:pt idx="76">
                  <c:v>96.301744499999998</c:v>
                </c:pt>
                <c:pt idx="77">
                  <c:v>99.478650999999999</c:v>
                </c:pt>
                <c:pt idx="78">
                  <c:v>104.1982</c:v>
                </c:pt>
                <c:pt idx="79">
                  <c:v>107.92740000000001</c:v>
                </c:pt>
                <c:pt idx="80">
                  <c:v>112.0605</c:v>
                </c:pt>
                <c:pt idx="81">
                  <c:v>116.03700000000001</c:v>
                </c:pt>
                <c:pt idx="82">
                  <c:v>117.05992000000001</c:v>
                </c:pt>
                <c:pt idx="83">
                  <c:v>117.6397</c:v>
                </c:pt>
                <c:pt idx="84">
                  <c:v>119.94862000000001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6EC-4758-B468-FF3A80FB60D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CZ051 Liberecký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List1!$C$12:$CI$12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0.1870675</c:v>
                </c:pt>
                <c:pt idx="8">
                  <c:v>0.54767969999999999</c:v>
                </c:pt>
                <c:pt idx="9">
                  <c:v>1.1224053000000001</c:v>
                </c:pt>
                <c:pt idx="10">
                  <c:v>1.6678310999999999</c:v>
                </c:pt>
                <c:pt idx="11">
                  <c:v>2.003651198</c:v>
                </c:pt>
                <c:pt idx="12">
                  <c:v>2.0036512000000002</c:v>
                </c:pt>
                <c:pt idx="13">
                  <c:v>2.003651198</c:v>
                </c:pt>
                <c:pt idx="14">
                  <c:v>2.7857287749999999</c:v>
                </c:pt>
                <c:pt idx="15">
                  <c:v>3.6850052999999998</c:v>
                </c:pt>
                <c:pt idx="16">
                  <c:v>4.5301900000000002</c:v>
                </c:pt>
                <c:pt idx="17">
                  <c:v>5.6683719999999997</c:v>
                </c:pt>
                <c:pt idx="18">
                  <c:v>6.7907770000000003</c:v>
                </c:pt>
                <c:pt idx="19">
                  <c:v>6.79077734</c:v>
                </c:pt>
                <c:pt idx="20">
                  <c:v>6.7930311699999999</c:v>
                </c:pt>
                <c:pt idx="21">
                  <c:v>7.6585003</c:v>
                </c:pt>
                <c:pt idx="22">
                  <c:v>8.8395050600000005</c:v>
                </c:pt>
                <c:pt idx="23">
                  <c:v>10.3721067</c:v>
                </c:pt>
                <c:pt idx="24">
                  <c:v>12.3847732</c:v>
                </c:pt>
                <c:pt idx="25">
                  <c:v>14.138249699999999</c:v>
                </c:pt>
                <c:pt idx="26">
                  <c:v>14.205864500000001</c:v>
                </c:pt>
                <c:pt idx="27">
                  <c:v>14.205859999999999</c:v>
                </c:pt>
                <c:pt idx="28">
                  <c:v>14.8391895</c:v>
                </c:pt>
                <c:pt idx="29">
                  <c:v>15.558160000000001</c:v>
                </c:pt>
                <c:pt idx="30">
                  <c:v>16.3492529</c:v>
                </c:pt>
                <c:pt idx="31">
                  <c:v>17.15161487</c:v>
                </c:pt>
                <c:pt idx="32">
                  <c:v>17.913408</c:v>
                </c:pt>
                <c:pt idx="33">
                  <c:v>17.913408</c:v>
                </c:pt>
                <c:pt idx="34">
                  <c:v>17.913408</c:v>
                </c:pt>
                <c:pt idx="35">
                  <c:v>18.918614000000002</c:v>
                </c:pt>
                <c:pt idx="36">
                  <c:v>20.259640699999999</c:v>
                </c:pt>
                <c:pt idx="37">
                  <c:v>21.375284499999999</c:v>
                </c:pt>
                <c:pt idx="38">
                  <c:v>22.7749104</c:v>
                </c:pt>
                <c:pt idx="39">
                  <c:v>24.523879300000001</c:v>
                </c:pt>
                <c:pt idx="40">
                  <c:v>24.523879300000001</c:v>
                </c:pt>
                <c:pt idx="41">
                  <c:v>24.52387929</c:v>
                </c:pt>
                <c:pt idx="42">
                  <c:v>25.664315179999999</c:v>
                </c:pt>
                <c:pt idx="43">
                  <c:v>27.451599099999999</c:v>
                </c:pt>
                <c:pt idx="44">
                  <c:v>29.162252899999999</c:v>
                </c:pt>
                <c:pt idx="45">
                  <c:v>31.361986999999999</c:v>
                </c:pt>
                <c:pt idx="46">
                  <c:v>33.406207000000002</c:v>
                </c:pt>
                <c:pt idx="47">
                  <c:v>33.473821800000003</c:v>
                </c:pt>
                <c:pt idx="48">
                  <c:v>33.473821800000003</c:v>
                </c:pt>
                <c:pt idx="49">
                  <c:v>34.605242400000002</c:v>
                </c:pt>
                <c:pt idx="50">
                  <c:v>35.946268799999999</c:v>
                </c:pt>
                <c:pt idx="51">
                  <c:v>36.937952199999998</c:v>
                </c:pt>
                <c:pt idx="52">
                  <c:v>37.805675129999997</c:v>
                </c:pt>
                <c:pt idx="53">
                  <c:v>38.722982260000002</c:v>
                </c:pt>
                <c:pt idx="54">
                  <c:v>38.858211799999999</c:v>
                </c:pt>
                <c:pt idx="55">
                  <c:v>38.858211799999999</c:v>
                </c:pt>
                <c:pt idx="56">
                  <c:v>40.336721599999997</c:v>
                </c:pt>
                <c:pt idx="57">
                  <c:v>42.0924519</c:v>
                </c:pt>
                <c:pt idx="58">
                  <c:v>44.102864599999997</c:v>
                </c:pt>
                <c:pt idx="59">
                  <c:v>46.473889399999997</c:v>
                </c:pt>
                <c:pt idx="60">
                  <c:v>48.998174400000003</c:v>
                </c:pt>
                <c:pt idx="61">
                  <c:v>49.965065699999997</c:v>
                </c:pt>
                <c:pt idx="62">
                  <c:v>51.017602400000001</c:v>
                </c:pt>
                <c:pt idx="63">
                  <c:v>54.366787600000002</c:v>
                </c:pt>
                <c:pt idx="64">
                  <c:v>57.713718999999998</c:v>
                </c:pt>
                <c:pt idx="65">
                  <c:v>61.308571299999997</c:v>
                </c:pt>
                <c:pt idx="66">
                  <c:v>65.347427300000007</c:v>
                </c:pt>
                <c:pt idx="67">
                  <c:v>69.196961799999997</c:v>
                </c:pt>
                <c:pt idx="68">
                  <c:v>70.565034100000005</c:v>
                </c:pt>
                <c:pt idx="69">
                  <c:v>71.664901200000003</c:v>
                </c:pt>
                <c:pt idx="70">
                  <c:v>75.6767112</c:v>
                </c:pt>
                <c:pt idx="71">
                  <c:v>79.318893799999998</c:v>
                </c:pt>
                <c:pt idx="72">
                  <c:v>83.166174600000005</c:v>
                </c:pt>
                <c:pt idx="73">
                  <c:v>87.626496000000003</c:v>
                </c:pt>
                <c:pt idx="74">
                  <c:v>90.743537200000006</c:v>
                </c:pt>
                <c:pt idx="75">
                  <c:v>91.252901800000004</c:v>
                </c:pt>
                <c:pt idx="76">
                  <c:v>91.584214200000005</c:v>
                </c:pt>
                <c:pt idx="77">
                  <c:v>94.471365000000006</c:v>
                </c:pt>
                <c:pt idx="78">
                  <c:v>97.949017999999995</c:v>
                </c:pt>
                <c:pt idx="79">
                  <c:v>101.2058</c:v>
                </c:pt>
                <c:pt idx="80">
                  <c:v>104.4288</c:v>
                </c:pt>
                <c:pt idx="81">
                  <c:v>107.54130000000001</c:v>
                </c:pt>
                <c:pt idx="82">
                  <c:v>108.43156</c:v>
                </c:pt>
                <c:pt idx="83">
                  <c:v>109.3421</c:v>
                </c:pt>
                <c:pt idx="84">
                  <c:v>112.45013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6EC-4758-B468-FF3A80FB60D8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CZ053 Pardubický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List1!$C$13:$CI$13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2.1046100000000002E-2</c:v>
                </c:pt>
                <c:pt idx="4">
                  <c:v>2.1046100000000002E-2</c:v>
                </c:pt>
                <c:pt idx="5">
                  <c:v>2.2959400000000001E-2</c:v>
                </c:pt>
                <c:pt idx="6">
                  <c:v>2.2959400000000001E-2</c:v>
                </c:pt>
                <c:pt idx="7">
                  <c:v>0.1281899</c:v>
                </c:pt>
                <c:pt idx="8">
                  <c:v>0.30612519999999999</c:v>
                </c:pt>
                <c:pt idx="9">
                  <c:v>0.64668939999999997</c:v>
                </c:pt>
                <c:pt idx="10">
                  <c:v>0.96238100000000004</c:v>
                </c:pt>
                <c:pt idx="11">
                  <c:v>1.463661028</c:v>
                </c:pt>
                <c:pt idx="12">
                  <c:v>1.62629</c:v>
                </c:pt>
                <c:pt idx="13">
                  <c:v>1.6262900309999999</c:v>
                </c:pt>
                <c:pt idx="14">
                  <c:v>2.0797379569999999</c:v>
                </c:pt>
                <c:pt idx="15">
                  <c:v>2.6135437000000001</c:v>
                </c:pt>
                <c:pt idx="16">
                  <c:v>3.2851059</c:v>
                </c:pt>
                <c:pt idx="17">
                  <c:v>3.9872800000000002</c:v>
                </c:pt>
                <c:pt idx="18">
                  <c:v>4.7392000000000003</c:v>
                </c:pt>
                <c:pt idx="19">
                  <c:v>4.73920048</c:v>
                </c:pt>
                <c:pt idx="20">
                  <c:v>4.7392004779999999</c:v>
                </c:pt>
                <c:pt idx="21">
                  <c:v>5.7073213699999998</c:v>
                </c:pt>
                <c:pt idx="22">
                  <c:v>6.3731436400000003</c:v>
                </c:pt>
                <c:pt idx="23">
                  <c:v>7.38335674</c:v>
                </c:pt>
                <c:pt idx="24">
                  <c:v>8.1180571799999992</c:v>
                </c:pt>
                <c:pt idx="25">
                  <c:v>9.2162812699999996</c:v>
                </c:pt>
                <c:pt idx="26">
                  <c:v>9.2162812699999996</c:v>
                </c:pt>
                <c:pt idx="27">
                  <c:v>9.2162810000000004</c:v>
                </c:pt>
                <c:pt idx="28">
                  <c:v>10.689508699999999</c:v>
                </c:pt>
                <c:pt idx="29">
                  <c:v>12.3464113</c:v>
                </c:pt>
                <c:pt idx="30">
                  <c:v>13.526906500000001</c:v>
                </c:pt>
                <c:pt idx="31">
                  <c:v>14.824111950000001</c:v>
                </c:pt>
                <c:pt idx="32">
                  <c:v>16.153843200000001</c:v>
                </c:pt>
                <c:pt idx="33">
                  <c:v>16.199762</c:v>
                </c:pt>
                <c:pt idx="34">
                  <c:v>16.199762</c:v>
                </c:pt>
                <c:pt idx="35">
                  <c:v>17.227194999999998</c:v>
                </c:pt>
                <c:pt idx="36">
                  <c:v>18.551186000000001</c:v>
                </c:pt>
                <c:pt idx="37">
                  <c:v>19.6953289</c:v>
                </c:pt>
                <c:pt idx="38">
                  <c:v>21.051846099999999</c:v>
                </c:pt>
                <c:pt idx="39">
                  <c:v>22.3031328</c:v>
                </c:pt>
                <c:pt idx="40">
                  <c:v>22.3031328</c:v>
                </c:pt>
                <c:pt idx="41">
                  <c:v>22.303132810000001</c:v>
                </c:pt>
                <c:pt idx="42">
                  <c:v>24.17432299</c:v>
                </c:pt>
                <c:pt idx="43">
                  <c:v>25.538493299999999</c:v>
                </c:pt>
                <c:pt idx="44">
                  <c:v>27.329325600000001</c:v>
                </c:pt>
                <c:pt idx="45">
                  <c:v>29.2158221</c:v>
                </c:pt>
                <c:pt idx="46">
                  <c:v>31.259207700000001</c:v>
                </c:pt>
                <c:pt idx="47">
                  <c:v>31.291733499999999</c:v>
                </c:pt>
                <c:pt idx="48">
                  <c:v>31.291733499999999</c:v>
                </c:pt>
                <c:pt idx="49">
                  <c:v>32.5774592</c:v>
                </c:pt>
                <c:pt idx="50">
                  <c:v>33.599151999999997</c:v>
                </c:pt>
                <c:pt idx="51">
                  <c:v>34.992021600000001</c:v>
                </c:pt>
                <c:pt idx="52">
                  <c:v>36.511167829999998</c:v>
                </c:pt>
                <c:pt idx="53">
                  <c:v>38.269474340000002</c:v>
                </c:pt>
                <c:pt idx="54">
                  <c:v>38.581339399999997</c:v>
                </c:pt>
                <c:pt idx="55">
                  <c:v>38.581339399999997</c:v>
                </c:pt>
                <c:pt idx="56">
                  <c:v>40.404697499999997</c:v>
                </c:pt>
                <c:pt idx="57">
                  <c:v>42.453822899999999</c:v>
                </c:pt>
                <c:pt idx="58">
                  <c:v>44.275267800000002</c:v>
                </c:pt>
                <c:pt idx="59">
                  <c:v>46.054620399999997</c:v>
                </c:pt>
                <c:pt idx="60">
                  <c:v>47.602465799999997</c:v>
                </c:pt>
                <c:pt idx="61">
                  <c:v>47.602465799999997</c:v>
                </c:pt>
                <c:pt idx="62">
                  <c:v>47.602465799999997</c:v>
                </c:pt>
                <c:pt idx="63">
                  <c:v>49.144571399999997</c:v>
                </c:pt>
                <c:pt idx="64">
                  <c:v>51.319973500000003</c:v>
                </c:pt>
                <c:pt idx="65">
                  <c:v>54.490282399999998</c:v>
                </c:pt>
                <c:pt idx="66">
                  <c:v>58.1427385</c:v>
                </c:pt>
                <c:pt idx="67">
                  <c:v>61.181030999999997</c:v>
                </c:pt>
                <c:pt idx="68">
                  <c:v>61.381925600000002</c:v>
                </c:pt>
                <c:pt idx="69">
                  <c:v>61.510115499999998</c:v>
                </c:pt>
                <c:pt idx="70">
                  <c:v>64.904278500000004</c:v>
                </c:pt>
                <c:pt idx="71">
                  <c:v>68.445764199999999</c:v>
                </c:pt>
                <c:pt idx="72">
                  <c:v>72.484703300000007</c:v>
                </c:pt>
                <c:pt idx="73">
                  <c:v>76.276829000000006</c:v>
                </c:pt>
                <c:pt idx="74">
                  <c:v>80.738603499999996</c:v>
                </c:pt>
                <c:pt idx="75">
                  <c:v>81.398685999999998</c:v>
                </c:pt>
                <c:pt idx="76">
                  <c:v>81.492436799999993</c:v>
                </c:pt>
                <c:pt idx="77">
                  <c:v>84.069627999999994</c:v>
                </c:pt>
                <c:pt idx="78">
                  <c:v>88.571582000000006</c:v>
                </c:pt>
                <c:pt idx="79">
                  <c:v>92.424930000000003</c:v>
                </c:pt>
                <c:pt idx="80">
                  <c:v>97.135429999999999</c:v>
                </c:pt>
                <c:pt idx="81">
                  <c:v>101.249</c:v>
                </c:pt>
                <c:pt idx="82">
                  <c:v>103.91802</c:v>
                </c:pt>
                <c:pt idx="83">
                  <c:v>105.49460000000001</c:v>
                </c:pt>
                <c:pt idx="84">
                  <c:v>109.41871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6EC-4758-B468-FF3A80FB60D8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CZ072 Zlínský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List1!$C$14:$CI$14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1.7166E-3</c:v>
                </c:pt>
                <c:pt idx="5">
                  <c:v>1.7166E-3</c:v>
                </c:pt>
                <c:pt idx="6">
                  <c:v>1.7166E-3</c:v>
                </c:pt>
                <c:pt idx="7">
                  <c:v>0.44287660000000001</c:v>
                </c:pt>
                <c:pt idx="8">
                  <c:v>1.0282290999999999</c:v>
                </c:pt>
                <c:pt idx="9">
                  <c:v>1.6547794</c:v>
                </c:pt>
                <c:pt idx="10">
                  <c:v>2.3002120000000001</c:v>
                </c:pt>
                <c:pt idx="11">
                  <c:v>2.861532387</c:v>
                </c:pt>
                <c:pt idx="12">
                  <c:v>3.0314733999999999</c:v>
                </c:pt>
                <c:pt idx="13">
                  <c:v>3.2082807629999999</c:v>
                </c:pt>
                <c:pt idx="14">
                  <c:v>3.9498416459999999</c:v>
                </c:pt>
                <c:pt idx="15">
                  <c:v>4.6708036000000002</c:v>
                </c:pt>
                <c:pt idx="16">
                  <c:v>5.7882946999999998</c:v>
                </c:pt>
                <c:pt idx="17">
                  <c:v>6.8096569999999996</c:v>
                </c:pt>
                <c:pt idx="18">
                  <c:v>7.8550519999999997</c:v>
                </c:pt>
                <c:pt idx="19">
                  <c:v>8.1176884600000001</c:v>
                </c:pt>
                <c:pt idx="20">
                  <c:v>8.3734582999999994</c:v>
                </c:pt>
                <c:pt idx="21">
                  <c:v>9.2626447299999999</c:v>
                </c:pt>
                <c:pt idx="22">
                  <c:v>9.6317085900000006</c:v>
                </c:pt>
                <c:pt idx="23">
                  <c:v>9.8634463700000001</c:v>
                </c:pt>
                <c:pt idx="24">
                  <c:v>11.480461099999999</c:v>
                </c:pt>
                <c:pt idx="25">
                  <c:v>13.373844500000001</c:v>
                </c:pt>
                <c:pt idx="26">
                  <c:v>13.478555699999999</c:v>
                </c:pt>
                <c:pt idx="27">
                  <c:v>13.591850000000001</c:v>
                </c:pt>
                <c:pt idx="28">
                  <c:v>15.390821499999999</c:v>
                </c:pt>
                <c:pt idx="29">
                  <c:v>17.234424199999999</c:v>
                </c:pt>
                <c:pt idx="30">
                  <c:v>19.024813099999999</c:v>
                </c:pt>
                <c:pt idx="31">
                  <c:v>20.415239759999999</c:v>
                </c:pt>
                <c:pt idx="32">
                  <c:v>21.3610732</c:v>
                </c:pt>
                <c:pt idx="33">
                  <c:v>21.3610732</c:v>
                </c:pt>
                <c:pt idx="34">
                  <c:v>21.3610732</c:v>
                </c:pt>
                <c:pt idx="35">
                  <c:v>22.200479000000001</c:v>
                </c:pt>
                <c:pt idx="36">
                  <c:v>23.242440599999998</c:v>
                </c:pt>
                <c:pt idx="37">
                  <c:v>24.612268400000001</c:v>
                </c:pt>
                <c:pt idx="38">
                  <c:v>26.067924900000001</c:v>
                </c:pt>
                <c:pt idx="39">
                  <c:v>27.875479599999998</c:v>
                </c:pt>
                <c:pt idx="40">
                  <c:v>27.875479599999998</c:v>
                </c:pt>
                <c:pt idx="41">
                  <c:v>28.155281479999999</c:v>
                </c:pt>
                <c:pt idx="42">
                  <c:v>29.598921990000001</c:v>
                </c:pt>
                <c:pt idx="43">
                  <c:v>30.6958141</c:v>
                </c:pt>
                <c:pt idx="44">
                  <c:v>31.9077169</c:v>
                </c:pt>
                <c:pt idx="45">
                  <c:v>33.953875600000003</c:v>
                </c:pt>
                <c:pt idx="46">
                  <c:v>35.840392799999996</c:v>
                </c:pt>
                <c:pt idx="47">
                  <c:v>35.943387299999998</c:v>
                </c:pt>
                <c:pt idx="48">
                  <c:v>36.056681300000001</c:v>
                </c:pt>
                <c:pt idx="49">
                  <c:v>37.2617178</c:v>
                </c:pt>
                <c:pt idx="50">
                  <c:v>38.835818099999997</c:v>
                </c:pt>
                <c:pt idx="51">
                  <c:v>40.3996189</c:v>
                </c:pt>
                <c:pt idx="52">
                  <c:v>42.356515690000002</c:v>
                </c:pt>
                <c:pt idx="53">
                  <c:v>44.481636930000001</c:v>
                </c:pt>
                <c:pt idx="54">
                  <c:v>44.618963000000001</c:v>
                </c:pt>
                <c:pt idx="55">
                  <c:v>44.721957600000003</c:v>
                </c:pt>
                <c:pt idx="56">
                  <c:v>46.4625658</c:v>
                </c:pt>
                <c:pt idx="57">
                  <c:v>48.507007899999998</c:v>
                </c:pt>
                <c:pt idx="58">
                  <c:v>50.244183</c:v>
                </c:pt>
                <c:pt idx="59">
                  <c:v>52.583876199999999</c:v>
                </c:pt>
                <c:pt idx="60">
                  <c:v>54.441211600000003</c:v>
                </c:pt>
                <c:pt idx="61">
                  <c:v>54.549355900000002</c:v>
                </c:pt>
                <c:pt idx="62">
                  <c:v>54.691831700000002</c:v>
                </c:pt>
                <c:pt idx="63">
                  <c:v>56.974877900000003</c:v>
                </c:pt>
                <c:pt idx="64">
                  <c:v>59.156646199999997</c:v>
                </c:pt>
                <c:pt idx="65">
                  <c:v>62.157221200000002</c:v>
                </c:pt>
                <c:pt idx="66">
                  <c:v>65.416999300000001</c:v>
                </c:pt>
                <c:pt idx="67">
                  <c:v>68.062243100000003</c:v>
                </c:pt>
                <c:pt idx="68">
                  <c:v>68.443322899999998</c:v>
                </c:pt>
                <c:pt idx="69">
                  <c:v>68.760889500000005</c:v>
                </c:pt>
                <c:pt idx="70">
                  <c:v>71.311721599999998</c:v>
                </c:pt>
                <c:pt idx="71">
                  <c:v>73.994730099999998</c:v>
                </c:pt>
                <c:pt idx="72">
                  <c:v>77.165246199999999</c:v>
                </c:pt>
                <c:pt idx="73">
                  <c:v>80.553767500000006</c:v>
                </c:pt>
                <c:pt idx="74">
                  <c:v>83.144080799999998</c:v>
                </c:pt>
                <c:pt idx="75">
                  <c:v>83.837577600000003</c:v>
                </c:pt>
                <c:pt idx="76">
                  <c:v>84.385165299999997</c:v>
                </c:pt>
                <c:pt idx="77">
                  <c:v>86.769490000000005</c:v>
                </c:pt>
                <c:pt idx="78">
                  <c:v>90.257571999999996</c:v>
                </c:pt>
                <c:pt idx="79">
                  <c:v>94.361909999999995</c:v>
                </c:pt>
                <c:pt idx="80">
                  <c:v>98.953749999999999</c:v>
                </c:pt>
                <c:pt idx="81">
                  <c:v>102.974</c:v>
                </c:pt>
                <c:pt idx="82">
                  <c:v>103.90607</c:v>
                </c:pt>
                <c:pt idx="83">
                  <c:v>104.6682</c:v>
                </c:pt>
                <c:pt idx="84">
                  <c:v>108.86526000000001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6EC-4758-B468-FF3A80FB60D8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CZ020 Středočeský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List1!$C$15:$CI$15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1.2995100000000001E-2</c:v>
                </c:pt>
                <c:pt idx="4">
                  <c:v>1.2995100000000001E-2</c:v>
                </c:pt>
                <c:pt idx="5">
                  <c:v>0.18120900000000001</c:v>
                </c:pt>
                <c:pt idx="6">
                  <c:v>0.18120900000000001</c:v>
                </c:pt>
                <c:pt idx="7">
                  <c:v>0.27145249999999999</c:v>
                </c:pt>
                <c:pt idx="8">
                  <c:v>0.46493459999999998</c:v>
                </c:pt>
                <c:pt idx="9">
                  <c:v>0.7862015</c:v>
                </c:pt>
                <c:pt idx="10">
                  <c:v>1.1529512</c:v>
                </c:pt>
                <c:pt idx="11">
                  <c:v>1.994742773</c:v>
                </c:pt>
                <c:pt idx="12">
                  <c:v>2.1333568000000001</c:v>
                </c:pt>
                <c:pt idx="13">
                  <c:v>2.1802834510000002</c:v>
                </c:pt>
                <c:pt idx="14">
                  <c:v>2.7015300249999998</c:v>
                </c:pt>
                <c:pt idx="15">
                  <c:v>3.6581112999999998</c:v>
                </c:pt>
                <c:pt idx="16">
                  <c:v>4.5100102</c:v>
                </c:pt>
                <c:pt idx="17">
                  <c:v>5.304875</c:v>
                </c:pt>
                <c:pt idx="18">
                  <c:v>6.0585889999999996</c:v>
                </c:pt>
                <c:pt idx="19">
                  <c:v>6.0585889799999997</c:v>
                </c:pt>
                <c:pt idx="20">
                  <c:v>6.0585889809999998</c:v>
                </c:pt>
                <c:pt idx="21">
                  <c:v>6.9855704200000002</c:v>
                </c:pt>
                <c:pt idx="22">
                  <c:v>7.6988552099999996</c:v>
                </c:pt>
                <c:pt idx="23">
                  <c:v>8.5067152000000004</c:v>
                </c:pt>
                <c:pt idx="24">
                  <c:v>9.3694432600000006</c:v>
                </c:pt>
                <c:pt idx="25">
                  <c:v>10.435760699999999</c:v>
                </c:pt>
                <c:pt idx="26">
                  <c:v>10.6090283</c:v>
                </c:pt>
                <c:pt idx="27">
                  <c:v>10.609030000000001</c:v>
                </c:pt>
                <c:pt idx="28">
                  <c:v>11.262391300000001</c:v>
                </c:pt>
                <c:pt idx="29">
                  <c:v>12.224748200000001</c:v>
                </c:pt>
                <c:pt idx="30">
                  <c:v>13.143066299999999</c:v>
                </c:pt>
                <c:pt idx="31">
                  <c:v>13.770439250000001</c:v>
                </c:pt>
                <c:pt idx="32">
                  <c:v>15.0165218</c:v>
                </c:pt>
                <c:pt idx="33">
                  <c:v>15.096658</c:v>
                </c:pt>
                <c:pt idx="34">
                  <c:v>15.2049503</c:v>
                </c:pt>
                <c:pt idx="35">
                  <c:v>15.868421</c:v>
                </c:pt>
                <c:pt idx="36">
                  <c:v>16.845216499999999</c:v>
                </c:pt>
                <c:pt idx="37">
                  <c:v>17.7000031</c:v>
                </c:pt>
                <c:pt idx="38">
                  <c:v>18.882554200000001</c:v>
                </c:pt>
                <c:pt idx="39">
                  <c:v>20.0910954</c:v>
                </c:pt>
                <c:pt idx="40">
                  <c:v>20.185670600000002</c:v>
                </c:pt>
                <c:pt idx="41">
                  <c:v>20.24126064</c:v>
                </c:pt>
                <c:pt idx="42">
                  <c:v>21.636064489999999</c:v>
                </c:pt>
                <c:pt idx="43">
                  <c:v>23.0294244</c:v>
                </c:pt>
                <c:pt idx="44">
                  <c:v>24.305106800000001</c:v>
                </c:pt>
                <c:pt idx="45">
                  <c:v>25.8580173</c:v>
                </c:pt>
                <c:pt idx="46">
                  <c:v>27.626068400000001</c:v>
                </c:pt>
                <c:pt idx="47">
                  <c:v>27.8866917</c:v>
                </c:pt>
                <c:pt idx="48">
                  <c:v>28.0447983</c:v>
                </c:pt>
                <c:pt idx="49">
                  <c:v>29.4388802</c:v>
                </c:pt>
                <c:pt idx="50">
                  <c:v>30.999010200000001</c:v>
                </c:pt>
                <c:pt idx="51">
                  <c:v>32.678983600000002</c:v>
                </c:pt>
                <c:pt idx="52">
                  <c:v>34.31636202</c:v>
                </c:pt>
                <c:pt idx="53">
                  <c:v>36.166715160000003</c:v>
                </c:pt>
                <c:pt idx="54">
                  <c:v>36.533464799999997</c:v>
                </c:pt>
                <c:pt idx="55">
                  <c:v>36.604215699999997</c:v>
                </c:pt>
                <c:pt idx="56">
                  <c:v>38.1058679</c:v>
                </c:pt>
                <c:pt idx="57">
                  <c:v>39.803890000000003</c:v>
                </c:pt>
                <c:pt idx="58">
                  <c:v>41.5004682</c:v>
                </c:pt>
                <c:pt idx="59">
                  <c:v>42.968910700000002</c:v>
                </c:pt>
                <c:pt idx="60">
                  <c:v>44.582464899999998</c:v>
                </c:pt>
                <c:pt idx="61">
                  <c:v>45.0011948</c:v>
                </c:pt>
                <c:pt idx="62">
                  <c:v>45.105877300000003</c:v>
                </c:pt>
                <c:pt idx="63">
                  <c:v>47.9402458</c:v>
                </c:pt>
                <c:pt idx="64">
                  <c:v>51.178905299999997</c:v>
                </c:pt>
                <c:pt idx="65">
                  <c:v>54.375691699999997</c:v>
                </c:pt>
                <c:pt idx="66">
                  <c:v>57.705316600000003</c:v>
                </c:pt>
                <c:pt idx="67">
                  <c:v>61.149009399999997</c:v>
                </c:pt>
                <c:pt idx="68">
                  <c:v>61.882508700000002</c:v>
                </c:pt>
                <c:pt idx="69">
                  <c:v>62.525764500000001</c:v>
                </c:pt>
                <c:pt idx="70">
                  <c:v>65.916033100000007</c:v>
                </c:pt>
                <c:pt idx="71">
                  <c:v>69.6954317</c:v>
                </c:pt>
                <c:pt idx="72">
                  <c:v>74.193890699999997</c:v>
                </c:pt>
                <c:pt idx="73">
                  <c:v>79.086533399999993</c:v>
                </c:pt>
                <c:pt idx="74">
                  <c:v>83.834064499999997</c:v>
                </c:pt>
                <c:pt idx="75">
                  <c:v>85.340770399999997</c:v>
                </c:pt>
                <c:pt idx="76">
                  <c:v>86.125528000000003</c:v>
                </c:pt>
                <c:pt idx="77">
                  <c:v>89.946078</c:v>
                </c:pt>
                <c:pt idx="78">
                  <c:v>93.609243000000006</c:v>
                </c:pt>
                <c:pt idx="79">
                  <c:v>96.86739</c:v>
                </c:pt>
                <c:pt idx="80">
                  <c:v>99.885140000000007</c:v>
                </c:pt>
                <c:pt idx="81">
                  <c:v>102.72669999999999</c:v>
                </c:pt>
                <c:pt idx="82">
                  <c:v>103.69701999999999</c:v>
                </c:pt>
                <c:pt idx="83">
                  <c:v>103.884</c:v>
                </c:pt>
                <c:pt idx="84">
                  <c:v>106.60863999999999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6EC-4758-B468-FF3A80FB60D8}"/>
            </c:ext>
          </c:extLst>
        </c:ser>
        <c:ser>
          <c:idx val="14"/>
          <c:order val="14"/>
          <c:tx>
            <c:strRef>
              <c:f>List1!$A$16</c:f>
              <c:strCache>
                <c:ptCount val="1"/>
                <c:pt idx="0">
                  <c:v>CZ042 Ústecký kraj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List1!$C$16:$CI$16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2.0707300000000001E-2</c:v>
                </c:pt>
                <c:pt idx="3">
                  <c:v>0.18392990000000001</c:v>
                </c:pt>
                <c:pt idx="4">
                  <c:v>0.29477510000000001</c:v>
                </c:pt>
                <c:pt idx="5">
                  <c:v>0.41171059999999998</c:v>
                </c:pt>
                <c:pt idx="6">
                  <c:v>0.50793880000000002</c:v>
                </c:pt>
                <c:pt idx="7">
                  <c:v>0.61147549999999995</c:v>
                </c:pt>
                <c:pt idx="8">
                  <c:v>0.80393199999999998</c:v>
                </c:pt>
                <c:pt idx="9">
                  <c:v>0.97933530000000002</c:v>
                </c:pt>
                <c:pt idx="10">
                  <c:v>1.4775294999999999</c:v>
                </c:pt>
                <c:pt idx="11">
                  <c:v>1.973287534</c:v>
                </c:pt>
                <c:pt idx="12">
                  <c:v>2.1669621000000001</c:v>
                </c:pt>
                <c:pt idx="13">
                  <c:v>2.2838976080000002</c:v>
                </c:pt>
                <c:pt idx="14">
                  <c:v>2.579890738</c:v>
                </c:pt>
                <c:pt idx="15">
                  <c:v>3.1718769999999998</c:v>
                </c:pt>
                <c:pt idx="16">
                  <c:v>3.6408372999999998</c:v>
                </c:pt>
                <c:pt idx="17">
                  <c:v>4.1633930000000001</c:v>
                </c:pt>
                <c:pt idx="18">
                  <c:v>4.6031190000000004</c:v>
                </c:pt>
                <c:pt idx="19">
                  <c:v>4.7358900799999999</c:v>
                </c:pt>
                <c:pt idx="20">
                  <c:v>4.8576979529999997</c:v>
                </c:pt>
                <c:pt idx="21">
                  <c:v>5.5118062300000004</c:v>
                </c:pt>
                <c:pt idx="22">
                  <c:v>6.20367494</c:v>
                </c:pt>
                <c:pt idx="23">
                  <c:v>7.0112611400000002</c:v>
                </c:pt>
                <c:pt idx="24">
                  <c:v>8.17452632</c:v>
                </c:pt>
                <c:pt idx="25">
                  <c:v>9.1977124499999992</c:v>
                </c:pt>
                <c:pt idx="26">
                  <c:v>10.358541499999999</c:v>
                </c:pt>
                <c:pt idx="27">
                  <c:v>10.73615</c:v>
                </c:pt>
                <c:pt idx="28">
                  <c:v>11.2367762</c:v>
                </c:pt>
                <c:pt idx="29">
                  <c:v>11.655795299999999</c:v>
                </c:pt>
                <c:pt idx="30">
                  <c:v>11.993203100000001</c:v>
                </c:pt>
                <c:pt idx="31">
                  <c:v>12.661928339999999</c:v>
                </c:pt>
                <c:pt idx="32">
                  <c:v>13.4049564</c:v>
                </c:pt>
                <c:pt idx="33">
                  <c:v>13.588886199999999</c:v>
                </c:pt>
                <c:pt idx="34">
                  <c:v>13.7204388</c:v>
                </c:pt>
                <c:pt idx="35">
                  <c:v>14.283191</c:v>
                </c:pt>
                <c:pt idx="36">
                  <c:v>15.1468089</c:v>
                </c:pt>
                <c:pt idx="37">
                  <c:v>15.9105443</c:v>
                </c:pt>
                <c:pt idx="38">
                  <c:v>16.542727200000002</c:v>
                </c:pt>
                <c:pt idx="39">
                  <c:v>17.177346199999999</c:v>
                </c:pt>
                <c:pt idx="40">
                  <c:v>17.3162071</c:v>
                </c:pt>
                <c:pt idx="41">
                  <c:v>17.431924630000001</c:v>
                </c:pt>
                <c:pt idx="42">
                  <c:v>17.941081530000002</c:v>
                </c:pt>
                <c:pt idx="43">
                  <c:v>18.997155800000002</c:v>
                </c:pt>
                <c:pt idx="44">
                  <c:v>20.006943</c:v>
                </c:pt>
                <c:pt idx="45">
                  <c:v>21.047182299999999</c:v>
                </c:pt>
                <c:pt idx="46">
                  <c:v>22.529584100000001</c:v>
                </c:pt>
                <c:pt idx="47">
                  <c:v>23.2604313</c:v>
                </c:pt>
                <c:pt idx="48">
                  <c:v>23.4979567</c:v>
                </c:pt>
                <c:pt idx="49">
                  <c:v>24.3116333</c:v>
                </c:pt>
                <c:pt idx="50">
                  <c:v>25.636902899999999</c:v>
                </c:pt>
                <c:pt idx="51">
                  <c:v>27.154629</c:v>
                </c:pt>
                <c:pt idx="52">
                  <c:v>28.760056760000001</c:v>
                </c:pt>
                <c:pt idx="53">
                  <c:v>30.090198730000001</c:v>
                </c:pt>
                <c:pt idx="54">
                  <c:v>30.247330900000001</c:v>
                </c:pt>
                <c:pt idx="55">
                  <c:v>30.327724100000001</c:v>
                </c:pt>
                <c:pt idx="56">
                  <c:v>31.240065000000001</c:v>
                </c:pt>
                <c:pt idx="57">
                  <c:v>32.7797166</c:v>
                </c:pt>
                <c:pt idx="58">
                  <c:v>34.409505899999999</c:v>
                </c:pt>
                <c:pt idx="59">
                  <c:v>36.289001399999997</c:v>
                </c:pt>
                <c:pt idx="60">
                  <c:v>38.116119400000002</c:v>
                </c:pt>
                <c:pt idx="61">
                  <c:v>38.309793999999997</c:v>
                </c:pt>
                <c:pt idx="62">
                  <c:v>38.546101200000003</c:v>
                </c:pt>
                <c:pt idx="63">
                  <c:v>40.156401299999999</c:v>
                </c:pt>
                <c:pt idx="64">
                  <c:v>41.968902499999999</c:v>
                </c:pt>
                <c:pt idx="65">
                  <c:v>44.331975200000002</c:v>
                </c:pt>
                <c:pt idx="66">
                  <c:v>46.433160999999998</c:v>
                </c:pt>
                <c:pt idx="67">
                  <c:v>49.043503700000002</c:v>
                </c:pt>
                <c:pt idx="68">
                  <c:v>53.195934100000002</c:v>
                </c:pt>
                <c:pt idx="69">
                  <c:v>58.500666899999999</c:v>
                </c:pt>
                <c:pt idx="70">
                  <c:v>60.681027800000003</c:v>
                </c:pt>
                <c:pt idx="71">
                  <c:v>63.182961499999998</c:v>
                </c:pt>
                <c:pt idx="72">
                  <c:v>66.083207000000002</c:v>
                </c:pt>
                <c:pt idx="73">
                  <c:v>70.234419299999999</c:v>
                </c:pt>
                <c:pt idx="74">
                  <c:v>74.092074600000004</c:v>
                </c:pt>
                <c:pt idx="75">
                  <c:v>77.129962899999995</c:v>
                </c:pt>
                <c:pt idx="76">
                  <c:v>79.663566700000004</c:v>
                </c:pt>
                <c:pt idx="77">
                  <c:v>82.180116999999996</c:v>
                </c:pt>
                <c:pt idx="78">
                  <c:v>84.935411000000002</c:v>
                </c:pt>
                <c:pt idx="79">
                  <c:v>87.799109999999999</c:v>
                </c:pt>
                <c:pt idx="80">
                  <c:v>90.801680000000005</c:v>
                </c:pt>
                <c:pt idx="81">
                  <c:v>94.917569999999998</c:v>
                </c:pt>
                <c:pt idx="82">
                  <c:v>97.598557999999997</c:v>
                </c:pt>
                <c:pt idx="83">
                  <c:v>98.501149999999996</c:v>
                </c:pt>
                <c:pt idx="84">
                  <c:v>100.58407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6EC-4758-B468-FF3A80FB6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882170338369937"/>
          <c:y val="0.17200407594374997"/>
          <c:w val="0.22413306428312219"/>
          <c:h val="0.662798188263011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Počet podaných dávek v čase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4.9945636055532629E-2"/>
          <c:y val="9.872430150147242E-2"/>
          <c:w val="0.74205290978039029"/>
          <c:h val="0.776757287100581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List1!$B$2:$X$2</c:f>
              <c:numCache>
                <c:formatCode>General</c:formatCode>
                <c:ptCount val="23"/>
                <c:pt idx="0">
                  <c:v>7</c:v>
                </c:pt>
                <c:pt idx="1">
                  <c:v>712</c:v>
                </c:pt>
                <c:pt idx="2">
                  <c:v>1142</c:v>
                </c:pt>
                <c:pt idx="3">
                  <c:v>1141</c:v>
                </c:pt>
                <c:pt idx="4">
                  <c:v>1353</c:v>
                </c:pt>
                <c:pt idx="5">
                  <c:v>1149</c:v>
                </c:pt>
                <c:pt idx="6">
                  <c:v>61</c:v>
                </c:pt>
                <c:pt idx="7">
                  <c:v>17</c:v>
                </c:pt>
                <c:pt idx="8">
                  <c:v>714</c:v>
                </c:pt>
                <c:pt idx="9">
                  <c:v>874</c:v>
                </c:pt>
                <c:pt idx="10">
                  <c:v>1341</c:v>
                </c:pt>
                <c:pt idx="11">
                  <c:v>1722</c:v>
                </c:pt>
                <c:pt idx="12">
                  <c:v>2126</c:v>
                </c:pt>
                <c:pt idx="13">
                  <c:v>586</c:v>
                </c:pt>
                <c:pt idx="14">
                  <c:v>179</c:v>
                </c:pt>
                <c:pt idx="15">
                  <c:v>1161</c:v>
                </c:pt>
                <c:pt idx="16">
                  <c:v>2118</c:v>
                </c:pt>
                <c:pt idx="17">
                  <c:v>1853</c:v>
                </c:pt>
                <c:pt idx="18">
                  <c:v>2119</c:v>
                </c:pt>
                <c:pt idx="19">
                  <c:v>1513</c:v>
                </c:pt>
                <c:pt idx="20">
                  <c:v>94</c:v>
                </c:pt>
                <c:pt idx="21">
                  <c:v>34</c:v>
                </c:pt>
                <c:pt idx="22">
                  <c:v>1444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List1!$B$3:$X$3</c:f>
              <c:numCache>
                <c:formatCode>General</c:formatCode>
                <c:ptCount val="23"/>
                <c:pt idx="0">
                  <c:v>2</c:v>
                </c:pt>
                <c:pt idx="1">
                  <c:v>291</c:v>
                </c:pt>
                <c:pt idx="2">
                  <c:v>296</c:v>
                </c:pt>
                <c:pt idx="3">
                  <c:v>425</c:v>
                </c:pt>
                <c:pt idx="4">
                  <c:v>201</c:v>
                </c:pt>
                <c:pt idx="5">
                  <c:v>242</c:v>
                </c:pt>
                <c:pt idx="6">
                  <c:v>0</c:v>
                </c:pt>
                <c:pt idx="7">
                  <c:v>11</c:v>
                </c:pt>
                <c:pt idx="8">
                  <c:v>97</c:v>
                </c:pt>
                <c:pt idx="9">
                  <c:v>294</c:v>
                </c:pt>
                <c:pt idx="10">
                  <c:v>947</c:v>
                </c:pt>
                <c:pt idx="11">
                  <c:v>1252</c:v>
                </c:pt>
                <c:pt idx="12">
                  <c:v>1364</c:v>
                </c:pt>
                <c:pt idx="13">
                  <c:v>392</c:v>
                </c:pt>
                <c:pt idx="14">
                  <c:v>158</c:v>
                </c:pt>
                <c:pt idx="15">
                  <c:v>714</c:v>
                </c:pt>
                <c:pt idx="16">
                  <c:v>582</c:v>
                </c:pt>
                <c:pt idx="17">
                  <c:v>555</c:v>
                </c:pt>
                <c:pt idx="18">
                  <c:v>738</c:v>
                </c:pt>
                <c:pt idx="19">
                  <c:v>706</c:v>
                </c:pt>
                <c:pt idx="20">
                  <c:v>408</c:v>
                </c:pt>
                <c:pt idx="21">
                  <c:v>0</c:v>
                </c:pt>
                <c:pt idx="22">
                  <c:v>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Jihočeský kraj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List1!$B$4:$X$4</c:f>
              <c:numCache>
                <c:formatCode>General</c:formatCode>
                <c:ptCount val="23"/>
                <c:pt idx="0">
                  <c:v>21</c:v>
                </c:pt>
                <c:pt idx="1">
                  <c:v>0</c:v>
                </c:pt>
                <c:pt idx="2">
                  <c:v>80</c:v>
                </c:pt>
                <c:pt idx="3">
                  <c:v>150</c:v>
                </c:pt>
                <c:pt idx="4">
                  <c:v>200</c:v>
                </c:pt>
                <c:pt idx="5">
                  <c:v>109</c:v>
                </c:pt>
                <c:pt idx="6">
                  <c:v>0</c:v>
                </c:pt>
                <c:pt idx="7">
                  <c:v>1</c:v>
                </c:pt>
                <c:pt idx="8">
                  <c:v>5</c:v>
                </c:pt>
                <c:pt idx="9">
                  <c:v>315</c:v>
                </c:pt>
                <c:pt idx="10">
                  <c:v>550</c:v>
                </c:pt>
                <c:pt idx="11">
                  <c:v>581</c:v>
                </c:pt>
                <c:pt idx="12">
                  <c:v>310</c:v>
                </c:pt>
                <c:pt idx="13">
                  <c:v>0</c:v>
                </c:pt>
                <c:pt idx="14">
                  <c:v>0</c:v>
                </c:pt>
                <c:pt idx="15">
                  <c:v>62</c:v>
                </c:pt>
                <c:pt idx="16">
                  <c:v>401</c:v>
                </c:pt>
                <c:pt idx="17">
                  <c:v>650</c:v>
                </c:pt>
                <c:pt idx="18">
                  <c:v>772</c:v>
                </c:pt>
                <c:pt idx="19">
                  <c:v>306</c:v>
                </c:pt>
                <c:pt idx="20">
                  <c:v>12</c:v>
                </c:pt>
                <c:pt idx="21">
                  <c:v>0</c:v>
                </c:pt>
                <c:pt idx="2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Plzeňský kraj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List1!$B$5:$X$5</c:f>
              <c:numCache>
                <c:formatCode>General</c:formatCode>
                <c:ptCount val="23"/>
                <c:pt idx="0">
                  <c:v>0</c:v>
                </c:pt>
                <c:pt idx="1">
                  <c:v>108</c:v>
                </c:pt>
                <c:pt idx="2">
                  <c:v>276</c:v>
                </c:pt>
                <c:pt idx="3">
                  <c:v>365</c:v>
                </c:pt>
                <c:pt idx="4">
                  <c:v>256</c:v>
                </c:pt>
                <c:pt idx="5">
                  <c:v>226</c:v>
                </c:pt>
                <c:pt idx="6">
                  <c:v>81</c:v>
                </c:pt>
                <c:pt idx="7">
                  <c:v>47</c:v>
                </c:pt>
                <c:pt idx="8">
                  <c:v>477</c:v>
                </c:pt>
                <c:pt idx="9">
                  <c:v>649</c:v>
                </c:pt>
                <c:pt idx="10">
                  <c:v>625</c:v>
                </c:pt>
                <c:pt idx="11">
                  <c:v>548</c:v>
                </c:pt>
                <c:pt idx="12">
                  <c:v>606</c:v>
                </c:pt>
                <c:pt idx="13">
                  <c:v>321</c:v>
                </c:pt>
                <c:pt idx="14">
                  <c:v>0</c:v>
                </c:pt>
                <c:pt idx="15">
                  <c:v>331</c:v>
                </c:pt>
                <c:pt idx="16">
                  <c:v>644</c:v>
                </c:pt>
                <c:pt idx="17">
                  <c:v>638</c:v>
                </c:pt>
                <c:pt idx="18">
                  <c:v>618</c:v>
                </c:pt>
                <c:pt idx="19">
                  <c:v>531</c:v>
                </c:pt>
                <c:pt idx="20">
                  <c:v>317</c:v>
                </c:pt>
                <c:pt idx="21">
                  <c:v>0</c:v>
                </c:pt>
                <c:pt idx="22">
                  <c:v>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Karlovarský kraj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List1!$B$6:$X$6</c:f>
              <c:numCache>
                <c:formatCode>General</c:formatCode>
                <c:ptCount val="23"/>
                <c:pt idx="0">
                  <c:v>0</c:v>
                </c:pt>
                <c:pt idx="1">
                  <c:v>61</c:v>
                </c:pt>
                <c:pt idx="2">
                  <c:v>99</c:v>
                </c:pt>
                <c:pt idx="3">
                  <c:v>136</c:v>
                </c:pt>
                <c:pt idx="4">
                  <c:v>123</c:v>
                </c:pt>
                <c:pt idx="5">
                  <c:v>396</c:v>
                </c:pt>
                <c:pt idx="6">
                  <c:v>107</c:v>
                </c:pt>
                <c:pt idx="7">
                  <c:v>66</c:v>
                </c:pt>
                <c:pt idx="8">
                  <c:v>666</c:v>
                </c:pt>
                <c:pt idx="9">
                  <c:v>937</c:v>
                </c:pt>
                <c:pt idx="10">
                  <c:v>1145</c:v>
                </c:pt>
                <c:pt idx="11">
                  <c:v>880</c:v>
                </c:pt>
                <c:pt idx="12">
                  <c:v>1002</c:v>
                </c:pt>
                <c:pt idx="13">
                  <c:v>15</c:v>
                </c:pt>
                <c:pt idx="14">
                  <c:v>97</c:v>
                </c:pt>
                <c:pt idx="15">
                  <c:v>682</c:v>
                </c:pt>
                <c:pt idx="16">
                  <c:v>824</c:v>
                </c:pt>
                <c:pt idx="17">
                  <c:v>726</c:v>
                </c:pt>
                <c:pt idx="18">
                  <c:v>508</c:v>
                </c:pt>
                <c:pt idx="19">
                  <c:v>521</c:v>
                </c:pt>
                <c:pt idx="20">
                  <c:v>154</c:v>
                </c:pt>
                <c:pt idx="21">
                  <c:v>107</c:v>
                </c:pt>
                <c:pt idx="22">
                  <c:v>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Ústecký kraj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List1!$B$7:$X$7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128</c:v>
                </c:pt>
                <c:pt idx="4">
                  <c:v>229</c:v>
                </c:pt>
                <c:pt idx="5">
                  <c:v>19</c:v>
                </c:pt>
                <c:pt idx="6">
                  <c:v>37</c:v>
                </c:pt>
                <c:pt idx="7">
                  <c:v>0</c:v>
                </c:pt>
                <c:pt idx="8">
                  <c:v>16</c:v>
                </c:pt>
                <c:pt idx="9">
                  <c:v>158</c:v>
                </c:pt>
                <c:pt idx="10">
                  <c:v>0</c:v>
                </c:pt>
                <c:pt idx="11">
                  <c:v>130</c:v>
                </c:pt>
                <c:pt idx="12">
                  <c:v>75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213</c:v>
                </c:pt>
                <c:pt idx="17">
                  <c:v>35</c:v>
                </c:pt>
                <c:pt idx="18">
                  <c:v>253</c:v>
                </c:pt>
                <c:pt idx="19">
                  <c:v>370</c:v>
                </c:pt>
                <c:pt idx="20">
                  <c:v>426</c:v>
                </c:pt>
                <c:pt idx="21">
                  <c:v>48</c:v>
                </c:pt>
                <c:pt idx="22">
                  <c:v>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Liberecký kraj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List1!$B$8:$X$8</c:f>
              <c:numCache>
                <c:formatCode>General</c:formatCode>
                <c:ptCount val="23"/>
                <c:pt idx="0">
                  <c:v>0</c:v>
                </c:pt>
                <c:pt idx="1">
                  <c:v>62</c:v>
                </c:pt>
                <c:pt idx="2">
                  <c:v>90</c:v>
                </c:pt>
                <c:pt idx="3">
                  <c:v>119</c:v>
                </c:pt>
                <c:pt idx="4">
                  <c:v>259</c:v>
                </c:pt>
                <c:pt idx="5">
                  <c:v>306</c:v>
                </c:pt>
                <c:pt idx="6">
                  <c:v>0</c:v>
                </c:pt>
                <c:pt idx="7">
                  <c:v>0</c:v>
                </c:pt>
                <c:pt idx="8">
                  <c:v>148</c:v>
                </c:pt>
                <c:pt idx="9">
                  <c:v>177</c:v>
                </c:pt>
                <c:pt idx="10">
                  <c:v>86</c:v>
                </c:pt>
                <c:pt idx="11">
                  <c:v>254</c:v>
                </c:pt>
                <c:pt idx="12">
                  <c:v>399</c:v>
                </c:pt>
                <c:pt idx="13">
                  <c:v>13</c:v>
                </c:pt>
                <c:pt idx="14">
                  <c:v>1</c:v>
                </c:pt>
                <c:pt idx="15">
                  <c:v>308</c:v>
                </c:pt>
                <c:pt idx="16">
                  <c:v>479</c:v>
                </c:pt>
                <c:pt idx="17">
                  <c:v>362</c:v>
                </c:pt>
                <c:pt idx="18">
                  <c:v>473</c:v>
                </c:pt>
                <c:pt idx="19">
                  <c:v>537</c:v>
                </c:pt>
                <c:pt idx="20">
                  <c:v>12</c:v>
                </c:pt>
                <c:pt idx="21">
                  <c:v>0</c:v>
                </c:pt>
                <c:pt idx="22">
                  <c:v>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List1!$B$9:$X$9</c:f>
              <c:numCache>
                <c:formatCode>General</c:formatCode>
                <c:ptCount val="23"/>
                <c:pt idx="0">
                  <c:v>1</c:v>
                </c:pt>
                <c:pt idx="1">
                  <c:v>237</c:v>
                </c:pt>
                <c:pt idx="2">
                  <c:v>359</c:v>
                </c:pt>
                <c:pt idx="3">
                  <c:v>550</c:v>
                </c:pt>
                <c:pt idx="4">
                  <c:v>470</c:v>
                </c:pt>
                <c:pt idx="5">
                  <c:v>372</c:v>
                </c:pt>
                <c:pt idx="6">
                  <c:v>199</c:v>
                </c:pt>
                <c:pt idx="7">
                  <c:v>34</c:v>
                </c:pt>
                <c:pt idx="8">
                  <c:v>194</c:v>
                </c:pt>
                <c:pt idx="9">
                  <c:v>454</c:v>
                </c:pt>
                <c:pt idx="10">
                  <c:v>423</c:v>
                </c:pt>
                <c:pt idx="11">
                  <c:v>397</c:v>
                </c:pt>
                <c:pt idx="12">
                  <c:v>331</c:v>
                </c:pt>
                <c:pt idx="13">
                  <c:v>140</c:v>
                </c:pt>
                <c:pt idx="14">
                  <c:v>33</c:v>
                </c:pt>
                <c:pt idx="15">
                  <c:v>326</c:v>
                </c:pt>
                <c:pt idx="16">
                  <c:v>456</c:v>
                </c:pt>
                <c:pt idx="17">
                  <c:v>522</c:v>
                </c:pt>
                <c:pt idx="18">
                  <c:v>400</c:v>
                </c:pt>
                <c:pt idx="19">
                  <c:v>472</c:v>
                </c:pt>
                <c:pt idx="20">
                  <c:v>355</c:v>
                </c:pt>
                <c:pt idx="21">
                  <c:v>109</c:v>
                </c:pt>
                <c:pt idx="22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Pardubický kraj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List1!$B$10:$X$10</c:f>
              <c:numCache>
                <c:formatCode>General</c:formatCode>
                <c:ptCount val="23"/>
                <c:pt idx="0">
                  <c:v>0</c:v>
                </c:pt>
                <c:pt idx="1">
                  <c:v>42</c:v>
                </c:pt>
                <c:pt idx="2">
                  <c:v>242</c:v>
                </c:pt>
                <c:pt idx="3">
                  <c:v>788</c:v>
                </c:pt>
                <c:pt idx="4">
                  <c:v>1004</c:v>
                </c:pt>
                <c:pt idx="5">
                  <c:v>690</c:v>
                </c:pt>
                <c:pt idx="6">
                  <c:v>104</c:v>
                </c:pt>
                <c:pt idx="7">
                  <c:v>67</c:v>
                </c:pt>
                <c:pt idx="8">
                  <c:v>550</c:v>
                </c:pt>
                <c:pt idx="9">
                  <c:v>684</c:v>
                </c:pt>
                <c:pt idx="10">
                  <c:v>735</c:v>
                </c:pt>
                <c:pt idx="11">
                  <c:v>731</c:v>
                </c:pt>
                <c:pt idx="12">
                  <c:v>748</c:v>
                </c:pt>
                <c:pt idx="13">
                  <c:v>345</c:v>
                </c:pt>
                <c:pt idx="14">
                  <c:v>49</c:v>
                </c:pt>
                <c:pt idx="15">
                  <c:v>468</c:v>
                </c:pt>
                <c:pt idx="16">
                  <c:v>604</c:v>
                </c:pt>
                <c:pt idx="17">
                  <c:v>351</c:v>
                </c:pt>
                <c:pt idx="18">
                  <c:v>618</c:v>
                </c:pt>
                <c:pt idx="19">
                  <c:v>371</c:v>
                </c:pt>
                <c:pt idx="20">
                  <c:v>220</c:v>
                </c:pt>
                <c:pt idx="21">
                  <c:v>107</c:v>
                </c:pt>
                <c:pt idx="22">
                  <c:v>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Kraj Vysočina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List1!$B$11:$X$11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0</c:v>
                </c:pt>
                <c:pt idx="7">
                  <c:v>0</c:v>
                </c:pt>
                <c:pt idx="8">
                  <c:v>29</c:v>
                </c:pt>
                <c:pt idx="9">
                  <c:v>168</c:v>
                </c:pt>
                <c:pt idx="10">
                  <c:v>277</c:v>
                </c:pt>
                <c:pt idx="11">
                  <c:v>368</c:v>
                </c:pt>
                <c:pt idx="12">
                  <c:v>474</c:v>
                </c:pt>
                <c:pt idx="13">
                  <c:v>202</c:v>
                </c:pt>
                <c:pt idx="14">
                  <c:v>0</c:v>
                </c:pt>
                <c:pt idx="15">
                  <c:v>212</c:v>
                </c:pt>
                <c:pt idx="16">
                  <c:v>200</c:v>
                </c:pt>
                <c:pt idx="17">
                  <c:v>369</c:v>
                </c:pt>
                <c:pt idx="18">
                  <c:v>319</c:v>
                </c:pt>
                <c:pt idx="19">
                  <c:v>402</c:v>
                </c:pt>
                <c:pt idx="20">
                  <c:v>95</c:v>
                </c:pt>
                <c:pt idx="21">
                  <c:v>48</c:v>
                </c:pt>
                <c:pt idx="22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Jihomoravský kraj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List1!$B$12:$X$12</c:f>
              <c:numCache>
                <c:formatCode>General</c:formatCode>
                <c:ptCount val="23"/>
                <c:pt idx="0">
                  <c:v>12</c:v>
                </c:pt>
                <c:pt idx="1">
                  <c:v>322</c:v>
                </c:pt>
                <c:pt idx="2">
                  <c:v>307</c:v>
                </c:pt>
                <c:pt idx="3">
                  <c:v>540</c:v>
                </c:pt>
                <c:pt idx="4">
                  <c:v>679</c:v>
                </c:pt>
                <c:pt idx="5">
                  <c:v>643</c:v>
                </c:pt>
                <c:pt idx="6">
                  <c:v>25</c:v>
                </c:pt>
                <c:pt idx="7">
                  <c:v>31</c:v>
                </c:pt>
                <c:pt idx="8">
                  <c:v>701</c:v>
                </c:pt>
                <c:pt idx="9">
                  <c:v>872</c:v>
                </c:pt>
                <c:pt idx="10">
                  <c:v>956</c:v>
                </c:pt>
                <c:pt idx="11">
                  <c:v>1059</c:v>
                </c:pt>
                <c:pt idx="12">
                  <c:v>1405</c:v>
                </c:pt>
                <c:pt idx="13">
                  <c:v>108</c:v>
                </c:pt>
                <c:pt idx="14">
                  <c:v>45</c:v>
                </c:pt>
                <c:pt idx="15">
                  <c:v>854</c:v>
                </c:pt>
                <c:pt idx="16">
                  <c:v>1153</c:v>
                </c:pt>
                <c:pt idx="17">
                  <c:v>1282</c:v>
                </c:pt>
                <c:pt idx="18">
                  <c:v>1592</c:v>
                </c:pt>
                <c:pt idx="19">
                  <c:v>1724</c:v>
                </c:pt>
                <c:pt idx="20">
                  <c:v>164</c:v>
                </c:pt>
                <c:pt idx="21">
                  <c:v>52</c:v>
                </c:pt>
                <c:pt idx="22">
                  <c:v>1216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E-43E0-9489-B921B728B2A0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Olomoucký kraj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List1!$B$13:$X$13</c:f>
              <c:numCache>
                <c:formatCode>General</c:formatCode>
                <c:ptCount val="23"/>
                <c:pt idx="0">
                  <c:v>0</c:v>
                </c:pt>
                <c:pt idx="1">
                  <c:v>79</c:v>
                </c:pt>
                <c:pt idx="2">
                  <c:v>130</c:v>
                </c:pt>
                <c:pt idx="3">
                  <c:v>230</c:v>
                </c:pt>
                <c:pt idx="4">
                  <c:v>235</c:v>
                </c:pt>
                <c:pt idx="5">
                  <c:v>180</c:v>
                </c:pt>
                <c:pt idx="6">
                  <c:v>47</c:v>
                </c:pt>
                <c:pt idx="7">
                  <c:v>0</c:v>
                </c:pt>
                <c:pt idx="8">
                  <c:v>189</c:v>
                </c:pt>
                <c:pt idx="9">
                  <c:v>323</c:v>
                </c:pt>
                <c:pt idx="10">
                  <c:v>721</c:v>
                </c:pt>
                <c:pt idx="11">
                  <c:v>791</c:v>
                </c:pt>
                <c:pt idx="12">
                  <c:v>743</c:v>
                </c:pt>
                <c:pt idx="13">
                  <c:v>307</c:v>
                </c:pt>
                <c:pt idx="14">
                  <c:v>1</c:v>
                </c:pt>
                <c:pt idx="15">
                  <c:v>415</c:v>
                </c:pt>
                <c:pt idx="16">
                  <c:v>335</c:v>
                </c:pt>
                <c:pt idx="17">
                  <c:v>580</c:v>
                </c:pt>
                <c:pt idx="18">
                  <c:v>469</c:v>
                </c:pt>
                <c:pt idx="19">
                  <c:v>470</c:v>
                </c:pt>
                <c:pt idx="20">
                  <c:v>85</c:v>
                </c:pt>
                <c:pt idx="21">
                  <c:v>23</c:v>
                </c:pt>
                <c:pt idx="22">
                  <c:v>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E-43E0-9489-B921B728B2A0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Zlínský kraj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List1!$B$14:$X$14</c:f>
              <c:numCache>
                <c:formatCode>General</c:formatCode>
                <c:ptCount val="23"/>
                <c:pt idx="0">
                  <c:v>23</c:v>
                </c:pt>
                <c:pt idx="1">
                  <c:v>458</c:v>
                </c:pt>
                <c:pt idx="2">
                  <c:v>519</c:v>
                </c:pt>
                <c:pt idx="3">
                  <c:v>733</c:v>
                </c:pt>
                <c:pt idx="4">
                  <c:v>756</c:v>
                </c:pt>
                <c:pt idx="5">
                  <c:v>456</c:v>
                </c:pt>
                <c:pt idx="6">
                  <c:v>46</c:v>
                </c:pt>
                <c:pt idx="7">
                  <c:v>11</c:v>
                </c:pt>
                <c:pt idx="8">
                  <c:v>371</c:v>
                </c:pt>
                <c:pt idx="9">
                  <c:v>438</c:v>
                </c:pt>
                <c:pt idx="10">
                  <c:v>682</c:v>
                </c:pt>
                <c:pt idx="11">
                  <c:v>838</c:v>
                </c:pt>
                <c:pt idx="12">
                  <c:v>591</c:v>
                </c:pt>
                <c:pt idx="13">
                  <c:v>44</c:v>
                </c:pt>
                <c:pt idx="14">
                  <c:v>2</c:v>
                </c:pt>
                <c:pt idx="15">
                  <c:v>279</c:v>
                </c:pt>
                <c:pt idx="16">
                  <c:v>404</c:v>
                </c:pt>
                <c:pt idx="17">
                  <c:v>740</c:v>
                </c:pt>
                <c:pt idx="18">
                  <c:v>941</c:v>
                </c:pt>
                <c:pt idx="19">
                  <c:v>553</c:v>
                </c:pt>
                <c:pt idx="20">
                  <c:v>44</c:v>
                </c:pt>
                <c:pt idx="21">
                  <c:v>11</c:v>
                </c:pt>
                <c:pt idx="22">
                  <c:v>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E-43E0-9489-B921B728B2A0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List1!$B$15:$X$15</c:f>
              <c:numCache>
                <c:formatCode>General</c:formatCode>
                <c:ptCount val="23"/>
                <c:pt idx="0">
                  <c:v>0</c:v>
                </c:pt>
                <c:pt idx="1">
                  <c:v>161</c:v>
                </c:pt>
                <c:pt idx="2">
                  <c:v>497</c:v>
                </c:pt>
                <c:pt idx="3">
                  <c:v>800</c:v>
                </c:pt>
                <c:pt idx="4">
                  <c:v>548</c:v>
                </c:pt>
                <c:pt idx="5">
                  <c:v>511</c:v>
                </c:pt>
                <c:pt idx="6">
                  <c:v>489</c:v>
                </c:pt>
                <c:pt idx="7">
                  <c:v>122</c:v>
                </c:pt>
                <c:pt idx="8">
                  <c:v>1266</c:v>
                </c:pt>
                <c:pt idx="9">
                  <c:v>1636</c:v>
                </c:pt>
                <c:pt idx="10">
                  <c:v>1888</c:v>
                </c:pt>
                <c:pt idx="11">
                  <c:v>1749</c:v>
                </c:pt>
                <c:pt idx="12">
                  <c:v>1286</c:v>
                </c:pt>
                <c:pt idx="13">
                  <c:v>61</c:v>
                </c:pt>
                <c:pt idx="14">
                  <c:v>1</c:v>
                </c:pt>
                <c:pt idx="15">
                  <c:v>1101</c:v>
                </c:pt>
                <c:pt idx="16">
                  <c:v>1736</c:v>
                </c:pt>
                <c:pt idx="17">
                  <c:v>1586</c:v>
                </c:pt>
                <c:pt idx="18">
                  <c:v>1564</c:v>
                </c:pt>
                <c:pt idx="19">
                  <c:v>1296</c:v>
                </c:pt>
                <c:pt idx="20">
                  <c:v>167</c:v>
                </c:pt>
                <c:pt idx="21">
                  <c:v>4</c:v>
                </c:pt>
                <c:pt idx="22">
                  <c:v>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E-43E0-9489-B921B728B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64139039"/>
        <c:axId val="595872255"/>
      </c:bar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18878537566286"/>
          <c:y val="0.18467906065777301"/>
          <c:w val="0.17663969027583734"/>
          <c:h val="0.73010484841512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6071877988090669"/>
          <c:y val="9.381086510791666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List1!$B$2:$X$2</c:f>
              <c:numCache>
                <c:formatCode>General</c:formatCode>
                <c:ptCount val="23"/>
                <c:pt idx="0">
                  <c:v>7</c:v>
                </c:pt>
                <c:pt idx="1">
                  <c:v>719</c:v>
                </c:pt>
                <c:pt idx="2">
                  <c:v>1861</c:v>
                </c:pt>
                <c:pt idx="3">
                  <c:v>3002</c:v>
                </c:pt>
                <c:pt idx="4">
                  <c:v>4355</c:v>
                </c:pt>
                <c:pt idx="5">
                  <c:v>5504</c:v>
                </c:pt>
                <c:pt idx="6">
                  <c:v>5565</c:v>
                </c:pt>
                <c:pt idx="7">
                  <c:v>5582</c:v>
                </c:pt>
                <c:pt idx="8">
                  <c:v>6296</c:v>
                </c:pt>
                <c:pt idx="9">
                  <c:v>7170</c:v>
                </c:pt>
                <c:pt idx="10">
                  <c:v>8511</c:v>
                </c:pt>
                <c:pt idx="11">
                  <c:v>10233</c:v>
                </c:pt>
                <c:pt idx="12">
                  <c:v>12359</c:v>
                </c:pt>
                <c:pt idx="13">
                  <c:v>12945</c:v>
                </c:pt>
                <c:pt idx="14">
                  <c:v>13124</c:v>
                </c:pt>
                <c:pt idx="15">
                  <c:v>14285</c:v>
                </c:pt>
                <c:pt idx="16">
                  <c:v>16403</c:v>
                </c:pt>
                <c:pt idx="17">
                  <c:v>18256</c:v>
                </c:pt>
                <c:pt idx="18">
                  <c:v>20375</c:v>
                </c:pt>
                <c:pt idx="19">
                  <c:v>21888</c:v>
                </c:pt>
                <c:pt idx="20">
                  <c:v>21982</c:v>
                </c:pt>
                <c:pt idx="21">
                  <c:v>22016</c:v>
                </c:pt>
                <c:pt idx="22">
                  <c:v>23460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List1!$B$3:$X$3</c:f>
              <c:numCache>
                <c:formatCode>General</c:formatCode>
                <c:ptCount val="23"/>
                <c:pt idx="0">
                  <c:v>0</c:v>
                </c:pt>
                <c:pt idx="1">
                  <c:v>161</c:v>
                </c:pt>
                <c:pt idx="2">
                  <c:v>658</c:v>
                </c:pt>
                <c:pt idx="3">
                  <c:v>1458</c:v>
                </c:pt>
                <c:pt idx="4">
                  <c:v>2006</c:v>
                </c:pt>
                <c:pt idx="5">
                  <c:v>2517</c:v>
                </c:pt>
                <c:pt idx="6">
                  <c:v>3006</c:v>
                </c:pt>
                <c:pt idx="7">
                  <c:v>3128</c:v>
                </c:pt>
                <c:pt idx="8">
                  <c:v>4394</c:v>
                </c:pt>
                <c:pt idx="9">
                  <c:v>6030</c:v>
                </c:pt>
                <c:pt idx="10">
                  <c:v>7918</c:v>
                </c:pt>
                <c:pt idx="11">
                  <c:v>9667</c:v>
                </c:pt>
                <c:pt idx="12">
                  <c:v>10953</c:v>
                </c:pt>
                <c:pt idx="13">
                  <c:v>11014</c:v>
                </c:pt>
                <c:pt idx="14">
                  <c:v>11015</c:v>
                </c:pt>
                <c:pt idx="15">
                  <c:v>12116</c:v>
                </c:pt>
                <c:pt idx="16">
                  <c:v>13852</c:v>
                </c:pt>
                <c:pt idx="17">
                  <c:v>15438</c:v>
                </c:pt>
                <c:pt idx="18">
                  <c:v>17002</c:v>
                </c:pt>
                <c:pt idx="19">
                  <c:v>18298</c:v>
                </c:pt>
                <c:pt idx="20">
                  <c:v>18465</c:v>
                </c:pt>
                <c:pt idx="21">
                  <c:v>18469</c:v>
                </c:pt>
                <c:pt idx="22">
                  <c:v>18984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List1!$B$4:$X$4</c:f>
              <c:numCache>
                <c:formatCode>General</c:formatCode>
                <c:ptCount val="23"/>
                <c:pt idx="0">
                  <c:v>12</c:v>
                </c:pt>
                <c:pt idx="1">
                  <c:v>334</c:v>
                </c:pt>
                <c:pt idx="2">
                  <c:v>641</c:v>
                </c:pt>
                <c:pt idx="3">
                  <c:v>1181</c:v>
                </c:pt>
                <c:pt idx="4">
                  <c:v>1860</c:v>
                </c:pt>
                <c:pt idx="5">
                  <c:v>2503</c:v>
                </c:pt>
                <c:pt idx="6">
                  <c:v>2528</c:v>
                </c:pt>
                <c:pt idx="7">
                  <c:v>2559</c:v>
                </c:pt>
                <c:pt idx="8">
                  <c:v>3260</c:v>
                </c:pt>
                <c:pt idx="9">
                  <c:v>4132</c:v>
                </c:pt>
                <c:pt idx="10">
                  <c:v>5088</c:v>
                </c:pt>
                <c:pt idx="11">
                  <c:v>6147</c:v>
                </c:pt>
                <c:pt idx="12">
                  <c:v>7552</c:v>
                </c:pt>
                <c:pt idx="13">
                  <c:v>7660</c:v>
                </c:pt>
                <c:pt idx="14">
                  <c:v>7705</c:v>
                </c:pt>
                <c:pt idx="15">
                  <c:v>8559</c:v>
                </c:pt>
                <c:pt idx="16">
                  <c:v>9712</c:v>
                </c:pt>
                <c:pt idx="17">
                  <c:v>10994</c:v>
                </c:pt>
                <c:pt idx="18">
                  <c:v>12586</c:v>
                </c:pt>
                <c:pt idx="19">
                  <c:v>14310</c:v>
                </c:pt>
                <c:pt idx="20">
                  <c:v>14474</c:v>
                </c:pt>
                <c:pt idx="21">
                  <c:v>14526</c:v>
                </c:pt>
                <c:pt idx="22">
                  <c:v>15742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List1!$B$5:$X$5</c:f>
              <c:numCache>
                <c:formatCode>General</c:formatCode>
                <c:ptCount val="23"/>
                <c:pt idx="0">
                  <c:v>2</c:v>
                </c:pt>
                <c:pt idx="1">
                  <c:v>293</c:v>
                </c:pt>
                <c:pt idx="2">
                  <c:v>589</c:v>
                </c:pt>
                <c:pt idx="3">
                  <c:v>1014</c:v>
                </c:pt>
                <c:pt idx="4">
                  <c:v>1215</c:v>
                </c:pt>
                <c:pt idx="5">
                  <c:v>1457</c:v>
                </c:pt>
                <c:pt idx="6">
                  <c:v>1457</c:v>
                </c:pt>
                <c:pt idx="7">
                  <c:v>1468</c:v>
                </c:pt>
                <c:pt idx="8">
                  <c:v>1565</c:v>
                </c:pt>
                <c:pt idx="9">
                  <c:v>1859</c:v>
                </c:pt>
                <c:pt idx="10">
                  <c:v>2806</c:v>
                </c:pt>
                <c:pt idx="11">
                  <c:v>4058</c:v>
                </c:pt>
                <c:pt idx="12">
                  <c:v>5422</c:v>
                </c:pt>
                <c:pt idx="13">
                  <c:v>5814</c:v>
                </c:pt>
                <c:pt idx="14">
                  <c:v>5972</c:v>
                </c:pt>
                <c:pt idx="15">
                  <c:v>6686</c:v>
                </c:pt>
                <c:pt idx="16">
                  <c:v>7268</c:v>
                </c:pt>
                <c:pt idx="17">
                  <c:v>7823</c:v>
                </c:pt>
                <c:pt idx="18">
                  <c:v>8561</c:v>
                </c:pt>
                <c:pt idx="19">
                  <c:v>9267</c:v>
                </c:pt>
                <c:pt idx="20">
                  <c:v>9675</c:v>
                </c:pt>
                <c:pt idx="21">
                  <c:v>9675</c:v>
                </c:pt>
                <c:pt idx="22">
                  <c:v>10394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List1!$B$6:$X$6</c:f>
              <c:numCache>
                <c:formatCode>General</c:formatCode>
                <c:ptCount val="23"/>
                <c:pt idx="0">
                  <c:v>0</c:v>
                </c:pt>
                <c:pt idx="1">
                  <c:v>42</c:v>
                </c:pt>
                <c:pt idx="2">
                  <c:v>284</c:v>
                </c:pt>
                <c:pt idx="3">
                  <c:v>1072</c:v>
                </c:pt>
                <c:pt idx="4">
                  <c:v>2076</c:v>
                </c:pt>
                <c:pt idx="5">
                  <c:v>2766</c:v>
                </c:pt>
                <c:pt idx="6">
                  <c:v>2870</c:v>
                </c:pt>
                <c:pt idx="7">
                  <c:v>2937</c:v>
                </c:pt>
                <c:pt idx="8">
                  <c:v>3487</c:v>
                </c:pt>
                <c:pt idx="9">
                  <c:v>4171</c:v>
                </c:pt>
                <c:pt idx="10">
                  <c:v>4906</c:v>
                </c:pt>
                <c:pt idx="11">
                  <c:v>5637</c:v>
                </c:pt>
                <c:pt idx="12">
                  <c:v>6385</c:v>
                </c:pt>
                <c:pt idx="13">
                  <c:v>6730</c:v>
                </c:pt>
                <c:pt idx="14">
                  <c:v>6779</c:v>
                </c:pt>
                <c:pt idx="15">
                  <c:v>7247</c:v>
                </c:pt>
                <c:pt idx="16">
                  <c:v>7851</c:v>
                </c:pt>
                <c:pt idx="17">
                  <c:v>8202</c:v>
                </c:pt>
                <c:pt idx="18">
                  <c:v>8820</c:v>
                </c:pt>
                <c:pt idx="19">
                  <c:v>9191</c:v>
                </c:pt>
                <c:pt idx="20">
                  <c:v>9411</c:v>
                </c:pt>
                <c:pt idx="21">
                  <c:v>9518</c:v>
                </c:pt>
                <c:pt idx="22">
                  <c:v>9874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List1!$B$7:$X$7</c:f>
              <c:numCache>
                <c:formatCode>General</c:formatCode>
                <c:ptCount val="23"/>
                <c:pt idx="0">
                  <c:v>0</c:v>
                </c:pt>
                <c:pt idx="1">
                  <c:v>61</c:v>
                </c:pt>
                <c:pt idx="2">
                  <c:v>160</c:v>
                </c:pt>
                <c:pt idx="3">
                  <c:v>296</c:v>
                </c:pt>
                <c:pt idx="4">
                  <c:v>419</c:v>
                </c:pt>
                <c:pt idx="5">
                  <c:v>815</c:v>
                </c:pt>
                <c:pt idx="6">
                  <c:v>922</c:v>
                </c:pt>
                <c:pt idx="7">
                  <c:v>988</c:v>
                </c:pt>
                <c:pt idx="8">
                  <c:v>1654</c:v>
                </c:pt>
                <c:pt idx="9">
                  <c:v>2591</c:v>
                </c:pt>
                <c:pt idx="10">
                  <c:v>3736</c:v>
                </c:pt>
                <c:pt idx="11">
                  <c:v>4616</c:v>
                </c:pt>
                <c:pt idx="12">
                  <c:v>5618</c:v>
                </c:pt>
                <c:pt idx="13">
                  <c:v>5633</c:v>
                </c:pt>
                <c:pt idx="14">
                  <c:v>5730</c:v>
                </c:pt>
                <c:pt idx="15">
                  <c:v>6412</c:v>
                </c:pt>
                <c:pt idx="16">
                  <c:v>7236</c:v>
                </c:pt>
                <c:pt idx="17">
                  <c:v>7962</c:v>
                </c:pt>
                <c:pt idx="18">
                  <c:v>8470</c:v>
                </c:pt>
                <c:pt idx="19">
                  <c:v>8991</c:v>
                </c:pt>
                <c:pt idx="20">
                  <c:v>9145</c:v>
                </c:pt>
                <c:pt idx="21">
                  <c:v>9252</c:v>
                </c:pt>
                <c:pt idx="22">
                  <c:v>9792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List1!$B$8:$X$8</c:f>
              <c:numCache>
                <c:formatCode>General</c:formatCode>
                <c:ptCount val="23"/>
                <c:pt idx="0">
                  <c:v>23</c:v>
                </c:pt>
                <c:pt idx="1">
                  <c:v>481</c:v>
                </c:pt>
                <c:pt idx="2">
                  <c:v>1000</c:v>
                </c:pt>
                <c:pt idx="3">
                  <c:v>1733</c:v>
                </c:pt>
                <c:pt idx="4">
                  <c:v>2489</c:v>
                </c:pt>
                <c:pt idx="5">
                  <c:v>2945</c:v>
                </c:pt>
                <c:pt idx="6">
                  <c:v>2991</c:v>
                </c:pt>
                <c:pt idx="7">
                  <c:v>3002</c:v>
                </c:pt>
                <c:pt idx="8">
                  <c:v>3373</c:v>
                </c:pt>
                <c:pt idx="9">
                  <c:v>3811</c:v>
                </c:pt>
                <c:pt idx="10">
                  <c:v>4493</c:v>
                </c:pt>
                <c:pt idx="11">
                  <c:v>5331</c:v>
                </c:pt>
                <c:pt idx="12">
                  <c:v>5922</c:v>
                </c:pt>
                <c:pt idx="13">
                  <c:v>5966</c:v>
                </c:pt>
                <c:pt idx="14">
                  <c:v>5968</c:v>
                </c:pt>
                <c:pt idx="15">
                  <c:v>6247</c:v>
                </c:pt>
                <c:pt idx="16">
                  <c:v>6651</c:v>
                </c:pt>
                <c:pt idx="17">
                  <c:v>7391</c:v>
                </c:pt>
                <c:pt idx="18">
                  <c:v>8332</c:v>
                </c:pt>
                <c:pt idx="19">
                  <c:v>8885</c:v>
                </c:pt>
                <c:pt idx="20">
                  <c:v>8929</c:v>
                </c:pt>
                <c:pt idx="21">
                  <c:v>8940</c:v>
                </c:pt>
                <c:pt idx="22">
                  <c:v>9605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List1!$B$9:$X$9</c:f>
              <c:numCache>
                <c:formatCode>General</c:formatCode>
                <c:ptCount val="23"/>
                <c:pt idx="0">
                  <c:v>0</c:v>
                </c:pt>
                <c:pt idx="1">
                  <c:v>108</c:v>
                </c:pt>
                <c:pt idx="2">
                  <c:v>384</c:v>
                </c:pt>
                <c:pt idx="3">
                  <c:v>749</c:v>
                </c:pt>
                <c:pt idx="4">
                  <c:v>1005</c:v>
                </c:pt>
                <c:pt idx="5">
                  <c:v>1231</c:v>
                </c:pt>
                <c:pt idx="6">
                  <c:v>1312</c:v>
                </c:pt>
                <c:pt idx="7">
                  <c:v>1359</c:v>
                </c:pt>
                <c:pt idx="8">
                  <c:v>1836</c:v>
                </c:pt>
                <c:pt idx="9">
                  <c:v>2485</c:v>
                </c:pt>
                <c:pt idx="10">
                  <c:v>3110</c:v>
                </c:pt>
                <c:pt idx="11">
                  <c:v>3658</c:v>
                </c:pt>
                <c:pt idx="12">
                  <c:v>4264</c:v>
                </c:pt>
                <c:pt idx="13">
                  <c:v>4585</c:v>
                </c:pt>
                <c:pt idx="14">
                  <c:v>4585</c:v>
                </c:pt>
                <c:pt idx="15">
                  <c:v>4916</c:v>
                </c:pt>
                <c:pt idx="16">
                  <c:v>5560</c:v>
                </c:pt>
                <c:pt idx="17">
                  <c:v>6198</c:v>
                </c:pt>
                <c:pt idx="18">
                  <c:v>6816</c:v>
                </c:pt>
                <c:pt idx="19">
                  <c:v>7347</c:v>
                </c:pt>
                <c:pt idx="20">
                  <c:v>7664</c:v>
                </c:pt>
                <c:pt idx="21">
                  <c:v>7664</c:v>
                </c:pt>
                <c:pt idx="22">
                  <c:v>7851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List1!$B$10:$X$10</c:f>
              <c:numCache>
                <c:formatCode>General</c:formatCode>
                <c:ptCount val="23"/>
                <c:pt idx="0">
                  <c:v>1</c:v>
                </c:pt>
                <c:pt idx="1">
                  <c:v>238</c:v>
                </c:pt>
                <c:pt idx="2">
                  <c:v>597</c:v>
                </c:pt>
                <c:pt idx="3">
                  <c:v>1147</c:v>
                </c:pt>
                <c:pt idx="4">
                  <c:v>1617</c:v>
                </c:pt>
                <c:pt idx="5">
                  <c:v>1989</c:v>
                </c:pt>
                <c:pt idx="6">
                  <c:v>2188</c:v>
                </c:pt>
                <c:pt idx="7">
                  <c:v>2222</c:v>
                </c:pt>
                <c:pt idx="8">
                  <c:v>2416</c:v>
                </c:pt>
                <c:pt idx="9">
                  <c:v>2870</c:v>
                </c:pt>
                <c:pt idx="10">
                  <c:v>3293</c:v>
                </c:pt>
                <c:pt idx="11">
                  <c:v>3690</c:v>
                </c:pt>
                <c:pt idx="12">
                  <c:v>4021</c:v>
                </c:pt>
                <c:pt idx="13">
                  <c:v>4161</c:v>
                </c:pt>
                <c:pt idx="14">
                  <c:v>4194</c:v>
                </c:pt>
                <c:pt idx="15">
                  <c:v>4520</c:v>
                </c:pt>
                <c:pt idx="16">
                  <c:v>4976</c:v>
                </c:pt>
                <c:pt idx="17">
                  <c:v>5498</c:v>
                </c:pt>
                <c:pt idx="18">
                  <c:v>5898</c:v>
                </c:pt>
                <c:pt idx="19">
                  <c:v>6370</c:v>
                </c:pt>
                <c:pt idx="20">
                  <c:v>6725</c:v>
                </c:pt>
                <c:pt idx="21">
                  <c:v>6834</c:v>
                </c:pt>
                <c:pt idx="22">
                  <c:v>7185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List1!$B$11:$X$11</c:f>
              <c:numCache>
                <c:formatCode>General</c:formatCode>
                <c:ptCount val="23"/>
                <c:pt idx="0">
                  <c:v>0</c:v>
                </c:pt>
                <c:pt idx="1">
                  <c:v>79</c:v>
                </c:pt>
                <c:pt idx="2">
                  <c:v>209</c:v>
                </c:pt>
                <c:pt idx="3">
                  <c:v>439</c:v>
                </c:pt>
                <c:pt idx="4">
                  <c:v>674</c:v>
                </c:pt>
                <c:pt idx="5">
                  <c:v>854</c:v>
                </c:pt>
                <c:pt idx="6">
                  <c:v>901</c:v>
                </c:pt>
                <c:pt idx="7">
                  <c:v>901</c:v>
                </c:pt>
                <c:pt idx="8">
                  <c:v>1090</c:v>
                </c:pt>
                <c:pt idx="9">
                  <c:v>1413</c:v>
                </c:pt>
                <c:pt idx="10">
                  <c:v>2134</c:v>
                </c:pt>
                <c:pt idx="11">
                  <c:v>2925</c:v>
                </c:pt>
                <c:pt idx="12">
                  <c:v>3668</c:v>
                </c:pt>
                <c:pt idx="13">
                  <c:v>3975</c:v>
                </c:pt>
                <c:pt idx="14">
                  <c:v>3976</c:v>
                </c:pt>
                <c:pt idx="15">
                  <c:v>4391</c:v>
                </c:pt>
                <c:pt idx="16">
                  <c:v>4726</c:v>
                </c:pt>
                <c:pt idx="17">
                  <c:v>5306</c:v>
                </c:pt>
                <c:pt idx="18">
                  <c:v>5775</c:v>
                </c:pt>
                <c:pt idx="19">
                  <c:v>6245</c:v>
                </c:pt>
                <c:pt idx="20">
                  <c:v>6330</c:v>
                </c:pt>
                <c:pt idx="21">
                  <c:v>6353</c:v>
                </c:pt>
                <c:pt idx="22">
                  <c:v>6692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List1!$B$12:$X$12</c:f>
              <c:numCache>
                <c:formatCode>General</c:formatCode>
                <c:ptCount val="23"/>
                <c:pt idx="0">
                  <c:v>21</c:v>
                </c:pt>
                <c:pt idx="1">
                  <c:v>21</c:v>
                </c:pt>
                <c:pt idx="2">
                  <c:v>101</c:v>
                </c:pt>
                <c:pt idx="3">
                  <c:v>251</c:v>
                </c:pt>
                <c:pt idx="4">
                  <c:v>451</c:v>
                </c:pt>
                <c:pt idx="5">
                  <c:v>560</c:v>
                </c:pt>
                <c:pt idx="6">
                  <c:v>560</c:v>
                </c:pt>
                <c:pt idx="7">
                  <c:v>561</c:v>
                </c:pt>
                <c:pt idx="8">
                  <c:v>566</c:v>
                </c:pt>
                <c:pt idx="9">
                  <c:v>881</c:v>
                </c:pt>
                <c:pt idx="10">
                  <c:v>1431</c:v>
                </c:pt>
                <c:pt idx="11">
                  <c:v>2012</c:v>
                </c:pt>
                <c:pt idx="12">
                  <c:v>2322</c:v>
                </c:pt>
                <c:pt idx="13">
                  <c:v>2322</c:v>
                </c:pt>
                <c:pt idx="14">
                  <c:v>2322</c:v>
                </c:pt>
                <c:pt idx="15">
                  <c:v>2384</c:v>
                </c:pt>
                <c:pt idx="16">
                  <c:v>2785</c:v>
                </c:pt>
                <c:pt idx="17">
                  <c:v>3435</c:v>
                </c:pt>
                <c:pt idx="18">
                  <c:v>4207</c:v>
                </c:pt>
                <c:pt idx="19">
                  <c:v>4513</c:v>
                </c:pt>
                <c:pt idx="20">
                  <c:v>4525</c:v>
                </c:pt>
                <c:pt idx="21">
                  <c:v>4525</c:v>
                </c:pt>
                <c:pt idx="22">
                  <c:v>4550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List1!$B$13:$X$13</c:f>
              <c:numCache>
                <c:formatCode>General</c:formatCode>
                <c:ptCount val="23"/>
                <c:pt idx="0">
                  <c:v>0</c:v>
                </c:pt>
                <c:pt idx="1">
                  <c:v>62</c:v>
                </c:pt>
                <c:pt idx="2">
                  <c:v>152</c:v>
                </c:pt>
                <c:pt idx="3">
                  <c:v>271</c:v>
                </c:pt>
                <c:pt idx="4">
                  <c:v>530</c:v>
                </c:pt>
                <c:pt idx="5">
                  <c:v>836</c:v>
                </c:pt>
                <c:pt idx="6">
                  <c:v>836</c:v>
                </c:pt>
                <c:pt idx="7">
                  <c:v>836</c:v>
                </c:pt>
                <c:pt idx="8">
                  <c:v>984</c:v>
                </c:pt>
                <c:pt idx="9">
                  <c:v>1161</c:v>
                </c:pt>
                <c:pt idx="10">
                  <c:v>1247</c:v>
                </c:pt>
                <c:pt idx="11">
                  <c:v>1501</c:v>
                </c:pt>
                <c:pt idx="12">
                  <c:v>1900</c:v>
                </c:pt>
                <c:pt idx="13">
                  <c:v>1913</c:v>
                </c:pt>
                <c:pt idx="14">
                  <c:v>1914</c:v>
                </c:pt>
                <c:pt idx="15">
                  <c:v>2222</c:v>
                </c:pt>
                <c:pt idx="16">
                  <c:v>2701</c:v>
                </c:pt>
                <c:pt idx="17">
                  <c:v>3063</c:v>
                </c:pt>
                <c:pt idx="18">
                  <c:v>3536</c:v>
                </c:pt>
                <c:pt idx="19">
                  <c:v>4073</c:v>
                </c:pt>
                <c:pt idx="20">
                  <c:v>4085</c:v>
                </c:pt>
                <c:pt idx="21">
                  <c:v>4085</c:v>
                </c:pt>
                <c:pt idx="22">
                  <c:v>4411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List1!$B$14:$X$14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39</c:v>
                </c:pt>
                <c:pt idx="7">
                  <c:v>39</c:v>
                </c:pt>
                <c:pt idx="8">
                  <c:v>68</c:v>
                </c:pt>
                <c:pt idx="9">
                  <c:v>236</c:v>
                </c:pt>
                <c:pt idx="10">
                  <c:v>513</c:v>
                </c:pt>
                <c:pt idx="11">
                  <c:v>881</c:v>
                </c:pt>
                <c:pt idx="12">
                  <c:v>1355</c:v>
                </c:pt>
                <c:pt idx="13">
                  <c:v>1557</c:v>
                </c:pt>
                <c:pt idx="14">
                  <c:v>1557</c:v>
                </c:pt>
                <c:pt idx="15">
                  <c:v>1769</c:v>
                </c:pt>
                <c:pt idx="16">
                  <c:v>1969</c:v>
                </c:pt>
                <c:pt idx="17">
                  <c:v>2338</c:v>
                </c:pt>
                <c:pt idx="18">
                  <c:v>2657</c:v>
                </c:pt>
                <c:pt idx="19">
                  <c:v>3059</c:v>
                </c:pt>
                <c:pt idx="20">
                  <c:v>3154</c:v>
                </c:pt>
                <c:pt idx="21">
                  <c:v>3202</c:v>
                </c:pt>
                <c:pt idx="22">
                  <c:v>3381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List1!$B$1:$X$1</c:f>
              <c:strCache>
                <c:ptCount val="23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</c:strCache>
            </c:strRef>
          </c:cat>
          <c:val>
            <c:numRef>
              <c:f>List1!$B$15:$X$15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159</c:v>
                </c:pt>
                <c:pt idx="4">
                  <c:v>388</c:v>
                </c:pt>
                <c:pt idx="5">
                  <c:v>407</c:v>
                </c:pt>
                <c:pt idx="6">
                  <c:v>444</c:v>
                </c:pt>
                <c:pt idx="7">
                  <c:v>444</c:v>
                </c:pt>
                <c:pt idx="8">
                  <c:v>460</c:v>
                </c:pt>
                <c:pt idx="9">
                  <c:v>618</c:v>
                </c:pt>
                <c:pt idx="10">
                  <c:v>618</c:v>
                </c:pt>
                <c:pt idx="11">
                  <c:v>748</c:v>
                </c:pt>
                <c:pt idx="12">
                  <c:v>823</c:v>
                </c:pt>
                <c:pt idx="13">
                  <c:v>823</c:v>
                </c:pt>
                <c:pt idx="14">
                  <c:v>823</c:v>
                </c:pt>
                <c:pt idx="15">
                  <c:v>823</c:v>
                </c:pt>
                <c:pt idx="16">
                  <c:v>1036</c:v>
                </c:pt>
                <c:pt idx="17">
                  <c:v>1071</c:v>
                </c:pt>
                <c:pt idx="18">
                  <c:v>1324</c:v>
                </c:pt>
                <c:pt idx="19">
                  <c:v>1694</c:v>
                </c:pt>
                <c:pt idx="20">
                  <c:v>2120</c:v>
                </c:pt>
                <c:pt idx="21">
                  <c:v>2168</c:v>
                </c:pt>
                <c:pt idx="22">
                  <c:v>2505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43209118268355"/>
          <c:w val="0.16952519057071461"/>
          <c:h val="0.82157044189534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8706551135695528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Karlovarský kraj</c:v>
                </c:pt>
                <c:pt idx="2">
                  <c:v>Jihomoravský kraj</c:v>
                </c:pt>
                <c:pt idx="3">
                  <c:v>Královéhradecký kraj</c:v>
                </c:pt>
                <c:pt idx="4">
                  <c:v>Jihočeský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Středočeský kraj</c:v>
                </c:pt>
                <c:pt idx="11">
                  <c:v>Liberecký kraj</c:v>
                </c:pt>
                <c:pt idx="12">
                  <c:v>Zlínský kraj</c:v>
                </c:pt>
                <c:pt idx="13">
                  <c:v>Ústecký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128.0630864992747</c:v>
                </c:pt>
                <c:pt idx="1">
                  <c:v>119.13908723155865</c:v>
                </c:pt>
                <c:pt idx="2">
                  <c:v>99.647731648530311</c:v>
                </c:pt>
                <c:pt idx="3">
                  <c:v>99.400522435543024</c:v>
                </c:pt>
                <c:pt idx="4">
                  <c:v>98.591330620432458</c:v>
                </c:pt>
                <c:pt idx="5">
                  <c:v>97.814296614641052</c:v>
                </c:pt>
                <c:pt idx="6">
                  <c:v>94.204951047504579</c:v>
                </c:pt>
                <c:pt idx="7">
                  <c:v>88.953584962382223</c:v>
                </c:pt>
                <c:pt idx="8">
                  <c:v>88.606867415385921</c:v>
                </c:pt>
                <c:pt idx="9">
                  <c:v>87.792995072037755</c:v>
                </c:pt>
                <c:pt idx="10">
                  <c:v>82.99877052227896</c:v>
                </c:pt>
                <c:pt idx="11">
                  <c:v>82.395366134012477</c:v>
                </c:pt>
                <c:pt idx="12">
                  <c:v>79.036314167760978</c:v>
                </c:pt>
                <c:pt idx="13">
                  <c:v>77.460062243822819</c:v>
                </c:pt>
                <c:pt idx="14">
                  <c:v>76.915865320226061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Kraj Vysočina</c:v>
                </c:pt>
                <c:pt idx="2">
                  <c:v>Hlavní město Praha</c:v>
                </c:pt>
                <c:pt idx="3">
                  <c:v>Jihočeský kraj</c:v>
                </c:pt>
                <c:pt idx="4">
                  <c:v>Jihomoravský kraj</c:v>
                </c:pt>
                <c:pt idx="5">
                  <c:v>Královéhradecký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Olomoucký kraj</c:v>
                </c:pt>
                <c:pt idx="10">
                  <c:v>Moravskoslezský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Ústecký kraj</c:v>
                </c:pt>
                <c:pt idx="14">
                  <c:v>Zlínský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118.76917438166862</c:v>
                </c:pt>
                <c:pt idx="1">
                  <c:v>103.18489328440036</c:v>
                </c:pt>
                <c:pt idx="2">
                  <c:v>99.927734152295926</c:v>
                </c:pt>
                <c:pt idx="3">
                  <c:v>98.897191821550948</c:v>
                </c:pt>
                <c:pt idx="4">
                  <c:v>97.838151190992534</c:v>
                </c:pt>
                <c:pt idx="5">
                  <c:v>96.329718098711666</c:v>
                </c:pt>
                <c:pt idx="6">
                  <c:v>96.268899700463706</c:v>
                </c:pt>
                <c:pt idx="7">
                  <c:v>94.204951047504579</c:v>
                </c:pt>
                <c:pt idx="8">
                  <c:v>88.811813547742929</c:v>
                </c:pt>
                <c:pt idx="9">
                  <c:v>88.417205287849185</c:v>
                </c:pt>
                <c:pt idx="10">
                  <c:v>87.390746989477222</c:v>
                </c:pt>
                <c:pt idx="11">
                  <c:v>84.905732576693921</c:v>
                </c:pt>
                <c:pt idx="12">
                  <c:v>84.06319727737835</c:v>
                </c:pt>
                <c:pt idx="13">
                  <c:v>79.982703282113121</c:v>
                </c:pt>
                <c:pt idx="14">
                  <c:v>79.709212005733363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72956830493733849"/>
          <c:h val="0.85154079342973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ZP v nemocnicích / ZZS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1733</c:v>
                </c:pt>
                <c:pt idx="1">
                  <c:v>2497</c:v>
                </c:pt>
                <c:pt idx="2">
                  <c:v>2464</c:v>
                </c:pt>
                <c:pt idx="3">
                  <c:v>792</c:v>
                </c:pt>
                <c:pt idx="4">
                  <c:v>165</c:v>
                </c:pt>
                <c:pt idx="5">
                  <c:v>1013</c:v>
                </c:pt>
                <c:pt idx="6">
                  <c:v>693</c:v>
                </c:pt>
                <c:pt idx="7">
                  <c:v>2527</c:v>
                </c:pt>
                <c:pt idx="8">
                  <c:v>3199</c:v>
                </c:pt>
                <c:pt idx="9">
                  <c:v>3839</c:v>
                </c:pt>
                <c:pt idx="10">
                  <c:v>4437</c:v>
                </c:pt>
                <c:pt idx="11">
                  <c:v>5144</c:v>
                </c:pt>
                <c:pt idx="12">
                  <c:v>748</c:v>
                </c:pt>
                <c:pt idx="13">
                  <c:v>630</c:v>
                </c:pt>
                <c:pt idx="14">
                  <c:v>4858</c:v>
                </c:pt>
                <c:pt idx="15">
                  <c:v>5589</c:v>
                </c:pt>
                <c:pt idx="16">
                  <c:v>4256</c:v>
                </c:pt>
                <c:pt idx="17">
                  <c:v>4341</c:v>
                </c:pt>
                <c:pt idx="18">
                  <c:v>3140</c:v>
                </c:pt>
                <c:pt idx="19">
                  <c:v>378</c:v>
                </c:pt>
                <c:pt idx="20">
                  <c:v>791</c:v>
                </c:pt>
                <c:pt idx="21">
                  <c:v>3177</c:v>
                </c:pt>
                <c:pt idx="22">
                  <c:v>3352</c:v>
                </c:pt>
                <c:pt idx="23">
                  <c:v>3147</c:v>
                </c:pt>
                <c:pt idx="24">
                  <c:v>2524</c:v>
                </c:pt>
                <c:pt idx="25">
                  <c:v>1802</c:v>
                </c:pt>
                <c:pt idx="26">
                  <c:v>895</c:v>
                </c:pt>
                <c:pt idx="27">
                  <c:v>739</c:v>
                </c:pt>
                <c:pt idx="28">
                  <c:v>2703</c:v>
                </c:pt>
                <c:pt idx="29">
                  <c:v>3721</c:v>
                </c:pt>
                <c:pt idx="30">
                  <c:v>3672</c:v>
                </c:pt>
                <c:pt idx="31">
                  <c:v>4292</c:v>
                </c:pt>
                <c:pt idx="32">
                  <c:v>5021</c:v>
                </c:pt>
                <c:pt idx="33">
                  <c:v>492</c:v>
                </c:pt>
                <c:pt idx="34">
                  <c:v>482</c:v>
                </c:pt>
                <c:pt idx="35">
                  <c:v>4209</c:v>
                </c:pt>
                <c:pt idx="36">
                  <c:v>5169</c:v>
                </c:pt>
                <c:pt idx="37">
                  <c:v>4487</c:v>
                </c:pt>
                <c:pt idx="38">
                  <c:v>4582</c:v>
                </c:pt>
                <c:pt idx="39">
                  <c:v>3646</c:v>
                </c:pt>
                <c:pt idx="40">
                  <c:v>431</c:v>
                </c:pt>
                <c:pt idx="41">
                  <c:v>436</c:v>
                </c:pt>
                <c:pt idx="42">
                  <c:v>2664</c:v>
                </c:pt>
                <c:pt idx="43">
                  <c:v>2029</c:v>
                </c:pt>
                <c:pt idx="44">
                  <c:v>1871</c:v>
                </c:pt>
                <c:pt idx="45">
                  <c:v>1798</c:v>
                </c:pt>
                <c:pt idx="46">
                  <c:v>1780</c:v>
                </c:pt>
                <c:pt idx="47">
                  <c:v>396</c:v>
                </c:pt>
                <c:pt idx="48">
                  <c:v>59</c:v>
                </c:pt>
                <c:pt idx="49">
                  <c:v>1286</c:v>
                </c:pt>
                <c:pt idx="50">
                  <c:v>1063</c:v>
                </c:pt>
                <c:pt idx="51">
                  <c:v>905</c:v>
                </c:pt>
                <c:pt idx="52">
                  <c:v>1053</c:v>
                </c:pt>
                <c:pt idx="53">
                  <c:v>1294</c:v>
                </c:pt>
                <c:pt idx="54">
                  <c:v>63</c:v>
                </c:pt>
                <c:pt idx="55">
                  <c:v>82</c:v>
                </c:pt>
                <c:pt idx="56">
                  <c:v>884</c:v>
                </c:pt>
                <c:pt idx="57">
                  <c:v>1093</c:v>
                </c:pt>
                <c:pt idx="58">
                  <c:v>905</c:v>
                </c:pt>
                <c:pt idx="59">
                  <c:v>1423</c:v>
                </c:pt>
                <c:pt idx="60">
                  <c:v>1365</c:v>
                </c:pt>
                <c:pt idx="61">
                  <c:v>105</c:v>
                </c:pt>
                <c:pt idx="62">
                  <c:v>54</c:v>
                </c:pt>
                <c:pt idx="63">
                  <c:v>967</c:v>
                </c:pt>
                <c:pt idx="64">
                  <c:v>1054</c:v>
                </c:pt>
                <c:pt idx="65">
                  <c:v>980</c:v>
                </c:pt>
                <c:pt idx="66">
                  <c:v>939</c:v>
                </c:pt>
                <c:pt idx="67">
                  <c:v>1586</c:v>
                </c:pt>
                <c:pt idx="68">
                  <c:v>197</c:v>
                </c:pt>
                <c:pt idx="69">
                  <c:v>136</c:v>
                </c:pt>
                <c:pt idx="70">
                  <c:v>1128</c:v>
                </c:pt>
                <c:pt idx="71">
                  <c:v>991</c:v>
                </c:pt>
                <c:pt idx="72">
                  <c:v>993</c:v>
                </c:pt>
                <c:pt idx="73">
                  <c:v>1566</c:v>
                </c:pt>
                <c:pt idx="74">
                  <c:v>1700</c:v>
                </c:pt>
                <c:pt idx="75">
                  <c:v>243</c:v>
                </c:pt>
                <c:pt idx="76">
                  <c:v>212</c:v>
                </c:pt>
                <c:pt idx="77">
                  <c:v>1373</c:v>
                </c:pt>
                <c:pt idx="78">
                  <c:v>1597</c:v>
                </c:pt>
                <c:pt idx="79">
                  <c:v>1455</c:v>
                </c:pt>
                <c:pt idx="80">
                  <c:v>1477</c:v>
                </c:pt>
                <c:pt idx="81">
                  <c:v>1743</c:v>
                </c:pt>
                <c:pt idx="82">
                  <c:v>393</c:v>
                </c:pt>
                <c:pt idx="83">
                  <c:v>187</c:v>
                </c:pt>
                <c:pt idx="84">
                  <c:v>1039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F-4C03-AD17-41F4E61A8D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Ostatní zdravotnictví / ochrana veřejného zdraví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Sheet1!$C$3:$CI$3</c:f>
              <c:numCache>
                <c:formatCode>General</c:formatCode>
                <c:ptCount val="85"/>
                <c:pt idx="0">
                  <c:v>268</c:v>
                </c:pt>
                <c:pt idx="1">
                  <c:v>354</c:v>
                </c:pt>
                <c:pt idx="2">
                  <c:v>426</c:v>
                </c:pt>
                <c:pt idx="3">
                  <c:v>194</c:v>
                </c:pt>
                <c:pt idx="4">
                  <c:v>83</c:v>
                </c:pt>
                <c:pt idx="5">
                  <c:v>180</c:v>
                </c:pt>
                <c:pt idx="6">
                  <c:v>179</c:v>
                </c:pt>
                <c:pt idx="7">
                  <c:v>781</c:v>
                </c:pt>
                <c:pt idx="8">
                  <c:v>997</c:v>
                </c:pt>
                <c:pt idx="9">
                  <c:v>1467</c:v>
                </c:pt>
                <c:pt idx="10">
                  <c:v>2056</c:v>
                </c:pt>
                <c:pt idx="11">
                  <c:v>2216</c:v>
                </c:pt>
                <c:pt idx="12">
                  <c:v>568</c:v>
                </c:pt>
                <c:pt idx="13">
                  <c:v>535</c:v>
                </c:pt>
                <c:pt idx="14">
                  <c:v>2490</c:v>
                </c:pt>
                <c:pt idx="15">
                  <c:v>3014</c:v>
                </c:pt>
                <c:pt idx="16">
                  <c:v>3269</c:v>
                </c:pt>
                <c:pt idx="17">
                  <c:v>3660</c:v>
                </c:pt>
                <c:pt idx="18">
                  <c:v>3824</c:v>
                </c:pt>
                <c:pt idx="19">
                  <c:v>724</c:v>
                </c:pt>
                <c:pt idx="20">
                  <c:v>424</c:v>
                </c:pt>
                <c:pt idx="21">
                  <c:v>3611</c:v>
                </c:pt>
                <c:pt idx="22">
                  <c:v>3138</c:v>
                </c:pt>
                <c:pt idx="23">
                  <c:v>3213</c:v>
                </c:pt>
                <c:pt idx="24">
                  <c:v>3075</c:v>
                </c:pt>
                <c:pt idx="25">
                  <c:v>2437</c:v>
                </c:pt>
                <c:pt idx="26">
                  <c:v>483</c:v>
                </c:pt>
                <c:pt idx="27">
                  <c:v>522</c:v>
                </c:pt>
                <c:pt idx="28">
                  <c:v>2199</c:v>
                </c:pt>
                <c:pt idx="29">
                  <c:v>2198</c:v>
                </c:pt>
                <c:pt idx="30">
                  <c:v>2388</c:v>
                </c:pt>
                <c:pt idx="31">
                  <c:v>2523</c:v>
                </c:pt>
                <c:pt idx="32">
                  <c:v>2601</c:v>
                </c:pt>
                <c:pt idx="33">
                  <c:v>266</c:v>
                </c:pt>
                <c:pt idx="34">
                  <c:v>263</c:v>
                </c:pt>
                <c:pt idx="35">
                  <c:v>2851</c:v>
                </c:pt>
                <c:pt idx="36">
                  <c:v>3031</c:v>
                </c:pt>
                <c:pt idx="37">
                  <c:v>3334</c:v>
                </c:pt>
                <c:pt idx="38">
                  <c:v>3982</c:v>
                </c:pt>
                <c:pt idx="39">
                  <c:v>3773</c:v>
                </c:pt>
                <c:pt idx="40">
                  <c:v>578</c:v>
                </c:pt>
                <c:pt idx="41">
                  <c:v>500</c:v>
                </c:pt>
                <c:pt idx="42">
                  <c:v>3647</c:v>
                </c:pt>
                <c:pt idx="43">
                  <c:v>3590</c:v>
                </c:pt>
                <c:pt idx="44">
                  <c:v>3619</c:v>
                </c:pt>
                <c:pt idx="45">
                  <c:v>3993</c:v>
                </c:pt>
                <c:pt idx="46">
                  <c:v>3616</c:v>
                </c:pt>
                <c:pt idx="47">
                  <c:v>761</c:v>
                </c:pt>
                <c:pt idx="48">
                  <c:v>470</c:v>
                </c:pt>
                <c:pt idx="49">
                  <c:v>3248</c:v>
                </c:pt>
                <c:pt idx="50">
                  <c:v>2721</c:v>
                </c:pt>
                <c:pt idx="51">
                  <c:v>2534</c:v>
                </c:pt>
                <c:pt idx="52">
                  <c:v>2691</c:v>
                </c:pt>
                <c:pt idx="53">
                  <c:v>2819</c:v>
                </c:pt>
                <c:pt idx="54">
                  <c:v>548</c:v>
                </c:pt>
                <c:pt idx="55">
                  <c:v>186</c:v>
                </c:pt>
                <c:pt idx="56">
                  <c:v>2205</c:v>
                </c:pt>
                <c:pt idx="57">
                  <c:v>3108</c:v>
                </c:pt>
                <c:pt idx="58">
                  <c:v>3129</c:v>
                </c:pt>
                <c:pt idx="59">
                  <c:v>3454</c:v>
                </c:pt>
                <c:pt idx="60">
                  <c:v>3072</c:v>
                </c:pt>
                <c:pt idx="61">
                  <c:v>310</c:v>
                </c:pt>
                <c:pt idx="62">
                  <c:v>256</c:v>
                </c:pt>
                <c:pt idx="63">
                  <c:v>2665</c:v>
                </c:pt>
                <c:pt idx="64">
                  <c:v>3070</c:v>
                </c:pt>
                <c:pt idx="65">
                  <c:v>3214</c:v>
                </c:pt>
                <c:pt idx="66">
                  <c:v>2693</c:v>
                </c:pt>
                <c:pt idx="67">
                  <c:v>2832</c:v>
                </c:pt>
                <c:pt idx="68">
                  <c:v>634</c:v>
                </c:pt>
                <c:pt idx="69">
                  <c:v>557</c:v>
                </c:pt>
                <c:pt idx="70">
                  <c:v>2151</c:v>
                </c:pt>
                <c:pt idx="71">
                  <c:v>2567</c:v>
                </c:pt>
                <c:pt idx="72">
                  <c:v>3026</c:v>
                </c:pt>
                <c:pt idx="73">
                  <c:v>3521</c:v>
                </c:pt>
                <c:pt idx="74">
                  <c:v>3251</c:v>
                </c:pt>
                <c:pt idx="75">
                  <c:v>722</c:v>
                </c:pt>
                <c:pt idx="76">
                  <c:v>756</c:v>
                </c:pt>
                <c:pt idx="77">
                  <c:v>2301</c:v>
                </c:pt>
                <c:pt idx="78">
                  <c:v>3010</c:v>
                </c:pt>
                <c:pt idx="79">
                  <c:v>3203</c:v>
                </c:pt>
                <c:pt idx="80">
                  <c:v>3171</c:v>
                </c:pt>
                <c:pt idx="81">
                  <c:v>3761</c:v>
                </c:pt>
                <c:pt idx="82">
                  <c:v>924</c:v>
                </c:pt>
                <c:pt idx="83">
                  <c:v>612</c:v>
                </c:pt>
                <c:pt idx="84">
                  <c:v>2227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F-4C03-AD17-41F4E61A8D9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Klienti a pracovníci v sociálních službách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Sheet1!$C$4:$CI$4</c:f>
              <c:numCache>
                <c:formatCode>General</c:formatCode>
                <c:ptCount val="85"/>
                <c:pt idx="0">
                  <c:v>76</c:v>
                </c:pt>
                <c:pt idx="1">
                  <c:v>310</c:v>
                </c:pt>
                <c:pt idx="2">
                  <c:v>283</c:v>
                </c:pt>
                <c:pt idx="3">
                  <c:v>195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3</c:v>
                </c:pt>
                <c:pt idx="8">
                  <c:v>12</c:v>
                </c:pt>
                <c:pt idx="9">
                  <c:v>55</c:v>
                </c:pt>
                <c:pt idx="10">
                  <c:v>615</c:v>
                </c:pt>
                <c:pt idx="11">
                  <c:v>1588</c:v>
                </c:pt>
                <c:pt idx="12">
                  <c:v>303</c:v>
                </c:pt>
                <c:pt idx="13">
                  <c:v>78</c:v>
                </c:pt>
                <c:pt idx="14">
                  <c:v>917</c:v>
                </c:pt>
                <c:pt idx="15">
                  <c:v>1945</c:v>
                </c:pt>
                <c:pt idx="16">
                  <c:v>2870</c:v>
                </c:pt>
                <c:pt idx="17">
                  <c:v>4032</c:v>
                </c:pt>
                <c:pt idx="18">
                  <c:v>3852</c:v>
                </c:pt>
                <c:pt idx="19">
                  <c:v>618</c:v>
                </c:pt>
                <c:pt idx="20">
                  <c:v>241</c:v>
                </c:pt>
                <c:pt idx="21">
                  <c:v>2710</c:v>
                </c:pt>
                <c:pt idx="22">
                  <c:v>3517</c:v>
                </c:pt>
                <c:pt idx="23">
                  <c:v>3928</c:v>
                </c:pt>
                <c:pt idx="24">
                  <c:v>3760</c:v>
                </c:pt>
                <c:pt idx="25">
                  <c:v>3086</c:v>
                </c:pt>
                <c:pt idx="26">
                  <c:v>601</c:v>
                </c:pt>
                <c:pt idx="27">
                  <c:v>125</c:v>
                </c:pt>
                <c:pt idx="28">
                  <c:v>1925</c:v>
                </c:pt>
                <c:pt idx="29">
                  <c:v>2656</c:v>
                </c:pt>
                <c:pt idx="30">
                  <c:v>2373</c:v>
                </c:pt>
                <c:pt idx="31">
                  <c:v>1799</c:v>
                </c:pt>
                <c:pt idx="32">
                  <c:v>1847</c:v>
                </c:pt>
                <c:pt idx="33">
                  <c:v>178</c:v>
                </c:pt>
                <c:pt idx="34">
                  <c:v>63</c:v>
                </c:pt>
                <c:pt idx="35">
                  <c:v>1287</c:v>
                </c:pt>
                <c:pt idx="36">
                  <c:v>1658</c:v>
                </c:pt>
                <c:pt idx="37">
                  <c:v>2188</c:v>
                </c:pt>
                <c:pt idx="38">
                  <c:v>3353</c:v>
                </c:pt>
                <c:pt idx="39">
                  <c:v>2977</c:v>
                </c:pt>
                <c:pt idx="40">
                  <c:v>42</c:v>
                </c:pt>
                <c:pt idx="41">
                  <c:v>176</c:v>
                </c:pt>
                <c:pt idx="42">
                  <c:v>2727</c:v>
                </c:pt>
                <c:pt idx="43">
                  <c:v>3770</c:v>
                </c:pt>
                <c:pt idx="44">
                  <c:v>4814</c:v>
                </c:pt>
                <c:pt idx="45">
                  <c:v>5389</c:v>
                </c:pt>
                <c:pt idx="46">
                  <c:v>5014</c:v>
                </c:pt>
                <c:pt idx="47">
                  <c:v>714</c:v>
                </c:pt>
                <c:pt idx="48">
                  <c:v>126</c:v>
                </c:pt>
                <c:pt idx="49">
                  <c:v>2316</c:v>
                </c:pt>
                <c:pt idx="50">
                  <c:v>4168</c:v>
                </c:pt>
                <c:pt idx="51">
                  <c:v>4653</c:v>
                </c:pt>
                <c:pt idx="52">
                  <c:v>4548</c:v>
                </c:pt>
                <c:pt idx="53">
                  <c:v>3638</c:v>
                </c:pt>
                <c:pt idx="54">
                  <c:v>163</c:v>
                </c:pt>
                <c:pt idx="55">
                  <c:v>3</c:v>
                </c:pt>
                <c:pt idx="56">
                  <c:v>2492</c:v>
                </c:pt>
                <c:pt idx="57">
                  <c:v>2924</c:v>
                </c:pt>
                <c:pt idx="58">
                  <c:v>3293</c:v>
                </c:pt>
                <c:pt idx="59">
                  <c:v>4180</c:v>
                </c:pt>
                <c:pt idx="60">
                  <c:v>3461</c:v>
                </c:pt>
                <c:pt idx="61">
                  <c:v>168</c:v>
                </c:pt>
                <c:pt idx="62">
                  <c:v>102</c:v>
                </c:pt>
                <c:pt idx="63">
                  <c:v>1669</c:v>
                </c:pt>
                <c:pt idx="64">
                  <c:v>2052</c:v>
                </c:pt>
                <c:pt idx="65">
                  <c:v>3135</c:v>
                </c:pt>
                <c:pt idx="66">
                  <c:v>2693</c:v>
                </c:pt>
                <c:pt idx="67">
                  <c:v>2975</c:v>
                </c:pt>
                <c:pt idx="68">
                  <c:v>373</c:v>
                </c:pt>
                <c:pt idx="69">
                  <c:v>298</c:v>
                </c:pt>
                <c:pt idx="70">
                  <c:v>1167</c:v>
                </c:pt>
                <c:pt idx="71">
                  <c:v>2410</c:v>
                </c:pt>
                <c:pt idx="72">
                  <c:v>3281</c:v>
                </c:pt>
                <c:pt idx="73">
                  <c:v>3631</c:v>
                </c:pt>
                <c:pt idx="74">
                  <c:v>3115</c:v>
                </c:pt>
                <c:pt idx="75">
                  <c:v>410</c:v>
                </c:pt>
                <c:pt idx="76">
                  <c:v>103</c:v>
                </c:pt>
                <c:pt idx="77">
                  <c:v>2152</c:v>
                </c:pt>
                <c:pt idx="78">
                  <c:v>2984</c:v>
                </c:pt>
                <c:pt idx="79">
                  <c:v>2451</c:v>
                </c:pt>
                <c:pt idx="80">
                  <c:v>2515</c:v>
                </c:pt>
                <c:pt idx="81">
                  <c:v>2712</c:v>
                </c:pt>
                <c:pt idx="82">
                  <c:v>54</c:v>
                </c:pt>
                <c:pt idx="83">
                  <c:v>17</c:v>
                </c:pt>
                <c:pt idx="84">
                  <c:v>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F-4C03-AD17-41F4E61A8D9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Ostatní - pracovníci kritické infrastruktury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Sheet1!$C$5:$CI$5</c:f>
              <c:numCache>
                <c:formatCode>General</c:formatCode>
                <c:ptCount val="85"/>
                <c:pt idx="0">
                  <c:v>8</c:v>
                </c:pt>
                <c:pt idx="1">
                  <c:v>5</c:v>
                </c:pt>
                <c:pt idx="2">
                  <c:v>37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  <c:pt idx="8">
                  <c:v>40</c:v>
                </c:pt>
                <c:pt idx="9">
                  <c:v>84</c:v>
                </c:pt>
                <c:pt idx="10">
                  <c:v>152</c:v>
                </c:pt>
                <c:pt idx="11">
                  <c:v>177</c:v>
                </c:pt>
                <c:pt idx="12">
                  <c:v>26</c:v>
                </c:pt>
                <c:pt idx="13">
                  <c:v>3</c:v>
                </c:pt>
                <c:pt idx="14">
                  <c:v>476</c:v>
                </c:pt>
                <c:pt idx="15">
                  <c:v>863</c:v>
                </c:pt>
                <c:pt idx="16">
                  <c:v>899</c:v>
                </c:pt>
                <c:pt idx="17">
                  <c:v>836</c:v>
                </c:pt>
                <c:pt idx="18">
                  <c:v>845</c:v>
                </c:pt>
                <c:pt idx="19">
                  <c:v>0</c:v>
                </c:pt>
                <c:pt idx="20">
                  <c:v>0</c:v>
                </c:pt>
                <c:pt idx="21">
                  <c:v>116</c:v>
                </c:pt>
                <c:pt idx="22">
                  <c:v>113</c:v>
                </c:pt>
                <c:pt idx="23">
                  <c:v>78</c:v>
                </c:pt>
                <c:pt idx="24">
                  <c:v>118</c:v>
                </c:pt>
                <c:pt idx="25">
                  <c:v>33</c:v>
                </c:pt>
                <c:pt idx="26">
                  <c:v>3</c:v>
                </c:pt>
                <c:pt idx="27">
                  <c:v>4</c:v>
                </c:pt>
                <c:pt idx="28">
                  <c:v>25</c:v>
                </c:pt>
                <c:pt idx="29">
                  <c:v>45</c:v>
                </c:pt>
                <c:pt idx="30">
                  <c:v>47</c:v>
                </c:pt>
                <c:pt idx="31">
                  <c:v>113</c:v>
                </c:pt>
                <c:pt idx="32">
                  <c:v>144</c:v>
                </c:pt>
                <c:pt idx="33">
                  <c:v>0</c:v>
                </c:pt>
                <c:pt idx="34">
                  <c:v>20</c:v>
                </c:pt>
                <c:pt idx="35">
                  <c:v>420</c:v>
                </c:pt>
                <c:pt idx="36">
                  <c:v>671</c:v>
                </c:pt>
                <c:pt idx="37">
                  <c:v>763</c:v>
                </c:pt>
                <c:pt idx="38">
                  <c:v>810</c:v>
                </c:pt>
                <c:pt idx="39">
                  <c:v>804</c:v>
                </c:pt>
                <c:pt idx="40">
                  <c:v>5</c:v>
                </c:pt>
                <c:pt idx="41">
                  <c:v>3</c:v>
                </c:pt>
                <c:pt idx="42">
                  <c:v>252</c:v>
                </c:pt>
                <c:pt idx="43">
                  <c:v>317</c:v>
                </c:pt>
                <c:pt idx="44">
                  <c:v>200</c:v>
                </c:pt>
                <c:pt idx="45">
                  <c:v>333</c:v>
                </c:pt>
                <c:pt idx="46">
                  <c:v>167</c:v>
                </c:pt>
                <c:pt idx="47">
                  <c:v>4</c:v>
                </c:pt>
                <c:pt idx="48">
                  <c:v>0</c:v>
                </c:pt>
                <c:pt idx="49">
                  <c:v>79</c:v>
                </c:pt>
                <c:pt idx="50">
                  <c:v>50</c:v>
                </c:pt>
                <c:pt idx="51">
                  <c:v>262</c:v>
                </c:pt>
                <c:pt idx="52">
                  <c:v>252</c:v>
                </c:pt>
                <c:pt idx="53">
                  <c:v>491</c:v>
                </c:pt>
                <c:pt idx="54">
                  <c:v>4</c:v>
                </c:pt>
                <c:pt idx="55">
                  <c:v>12</c:v>
                </c:pt>
                <c:pt idx="56">
                  <c:v>471</c:v>
                </c:pt>
                <c:pt idx="57">
                  <c:v>291</c:v>
                </c:pt>
                <c:pt idx="58">
                  <c:v>447</c:v>
                </c:pt>
                <c:pt idx="59">
                  <c:v>498</c:v>
                </c:pt>
                <c:pt idx="60">
                  <c:v>427</c:v>
                </c:pt>
                <c:pt idx="61">
                  <c:v>23</c:v>
                </c:pt>
                <c:pt idx="62">
                  <c:v>11</c:v>
                </c:pt>
                <c:pt idx="63">
                  <c:v>308</c:v>
                </c:pt>
                <c:pt idx="64">
                  <c:v>475</c:v>
                </c:pt>
                <c:pt idx="65">
                  <c:v>666</c:v>
                </c:pt>
                <c:pt idx="66">
                  <c:v>588</c:v>
                </c:pt>
                <c:pt idx="67">
                  <c:v>562</c:v>
                </c:pt>
                <c:pt idx="68">
                  <c:v>244</c:v>
                </c:pt>
                <c:pt idx="69">
                  <c:v>476</c:v>
                </c:pt>
                <c:pt idx="70">
                  <c:v>1069</c:v>
                </c:pt>
                <c:pt idx="71">
                  <c:v>986</c:v>
                </c:pt>
                <c:pt idx="72">
                  <c:v>591</c:v>
                </c:pt>
                <c:pt idx="73">
                  <c:v>889</c:v>
                </c:pt>
                <c:pt idx="74">
                  <c:v>1004</c:v>
                </c:pt>
                <c:pt idx="75">
                  <c:v>196</c:v>
                </c:pt>
                <c:pt idx="76">
                  <c:v>305</c:v>
                </c:pt>
                <c:pt idx="77">
                  <c:v>926</c:v>
                </c:pt>
                <c:pt idx="78">
                  <c:v>866</c:v>
                </c:pt>
                <c:pt idx="79">
                  <c:v>1089</c:v>
                </c:pt>
                <c:pt idx="80">
                  <c:v>829</c:v>
                </c:pt>
                <c:pt idx="81">
                  <c:v>768</c:v>
                </c:pt>
                <c:pt idx="82">
                  <c:v>385</c:v>
                </c:pt>
                <c:pt idx="83">
                  <c:v>159</c:v>
                </c:pt>
                <c:pt idx="84">
                  <c:v>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1F-4C03-AD17-41F4E61A8D9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Ostatní - pracovnící ve školství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Sheet1!$C$6:$CI$6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1</c:v>
                </c:pt>
                <c:pt idx="54">
                  <c:v>2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5</c:v>
                </c:pt>
                <c:pt idx="59">
                  <c:v>4</c:v>
                </c:pt>
                <c:pt idx="60">
                  <c:v>53</c:v>
                </c:pt>
                <c:pt idx="61">
                  <c:v>34</c:v>
                </c:pt>
                <c:pt idx="62">
                  <c:v>192</c:v>
                </c:pt>
                <c:pt idx="63">
                  <c:v>3332</c:v>
                </c:pt>
                <c:pt idx="64">
                  <c:v>6348</c:v>
                </c:pt>
                <c:pt idx="65">
                  <c:v>5843</c:v>
                </c:pt>
                <c:pt idx="66">
                  <c:v>6415</c:v>
                </c:pt>
                <c:pt idx="67">
                  <c:v>4583</c:v>
                </c:pt>
                <c:pt idx="68">
                  <c:v>2522</c:v>
                </c:pt>
                <c:pt idx="69">
                  <c:v>2278</c:v>
                </c:pt>
                <c:pt idx="70">
                  <c:v>5565</c:v>
                </c:pt>
                <c:pt idx="71">
                  <c:v>6545</c:v>
                </c:pt>
                <c:pt idx="72">
                  <c:v>5628</c:v>
                </c:pt>
                <c:pt idx="73">
                  <c:v>5451</c:v>
                </c:pt>
                <c:pt idx="74">
                  <c:v>4346</c:v>
                </c:pt>
                <c:pt idx="75">
                  <c:v>2610</c:v>
                </c:pt>
                <c:pt idx="76">
                  <c:v>1653</c:v>
                </c:pt>
                <c:pt idx="77">
                  <c:v>2678</c:v>
                </c:pt>
                <c:pt idx="78">
                  <c:v>5224</c:v>
                </c:pt>
                <c:pt idx="79">
                  <c:v>4170</c:v>
                </c:pt>
                <c:pt idx="80">
                  <c:v>3872</c:v>
                </c:pt>
                <c:pt idx="81">
                  <c:v>4617</c:v>
                </c:pt>
                <c:pt idx="82">
                  <c:v>2213</c:v>
                </c:pt>
                <c:pt idx="83">
                  <c:v>700</c:v>
                </c:pt>
                <c:pt idx="84">
                  <c:v>4667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1F-4C03-AD17-41F4E61A8D9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Ostatní - věk 70-79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Sheet1!$C$7:$CI$7</c:f>
              <c:numCache>
                <c:formatCode>General</c:formatCode>
                <c:ptCount val="85"/>
                <c:pt idx="0">
                  <c:v>47</c:v>
                </c:pt>
                <c:pt idx="1">
                  <c:v>54</c:v>
                </c:pt>
                <c:pt idx="2" formatCode="###0">
                  <c:v>25</c:v>
                </c:pt>
                <c:pt idx="3">
                  <c:v>26</c:v>
                </c:pt>
                <c:pt idx="4">
                  <c:v>3</c:v>
                </c:pt>
                <c:pt idx="5">
                  <c:v>9</c:v>
                </c:pt>
                <c:pt idx="6">
                  <c:v>6</c:v>
                </c:pt>
                <c:pt idx="7">
                  <c:v>42</c:v>
                </c:pt>
                <c:pt idx="8">
                  <c:v>59</c:v>
                </c:pt>
                <c:pt idx="9">
                  <c:v>95</c:v>
                </c:pt>
                <c:pt idx="10">
                  <c:v>148</c:v>
                </c:pt>
                <c:pt idx="11">
                  <c:v>98</c:v>
                </c:pt>
                <c:pt idx="12">
                  <c:v>72</c:v>
                </c:pt>
                <c:pt idx="13">
                  <c:v>87</c:v>
                </c:pt>
                <c:pt idx="14">
                  <c:v>98</c:v>
                </c:pt>
                <c:pt idx="15">
                  <c:v>274</c:v>
                </c:pt>
                <c:pt idx="16">
                  <c:v>430</c:v>
                </c:pt>
                <c:pt idx="17">
                  <c:v>439</c:v>
                </c:pt>
                <c:pt idx="18">
                  <c:v>392</c:v>
                </c:pt>
                <c:pt idx="19">
                  <c:v>164</c:v>
                </c:pt>
                <c:pt idx="20">
                  <c:v>115</c:v>
                </c:pt>
                <c:pt idx="21">
                  <c:v>282</c:v>
                </c:pt>
                <c:pt idx="22">
                  <c:v>223</c:v>
                </c:pt>
                <c:pt idx="23">
                  <c:v>280</c:v>
                </c:pt>
                <c:pt idx="24">
                  <c:v>259</c:v>
                </c:pt>
                <c:pt idx="25">
                  <c:v>214</c:v>
                </c:pt>
                <c:pt idx="26">
                  <c:v>19</c:v>
                </c:pt>
                <c:pt idx="27">
                  <c:v>52</c:v>
                </c:pt>
                <c:pt idx="28">
                  <c:v>87</c:v>
                </c:pt>
                <c:pt idx="29">
                  <c:v>80</c:v>
                </c:pt>
                <c:pt idx="30">
                  <c:v>99</c:v>
                </c:pt>
                <c:pt idx="31">
                  <c:v>115</c:v>
                </c:pt>
                <c:pt idx="32">
                  <c:v>129</c:v>
                </c:pt>
                <c:pt idx="33">
                  <c:v>68</c:v>
                </c:pt>
                <c:pt idx="34">
                  <c:v>97</c:v>
                </c:pt>
                <c:pt idx="35">
                  <c:v>149</c:v>
                </c:pt>
                <c:pt idx="36">
                  <c:v>257</c:v>
                </c:pt>
                <c:pt idx="37">
                  <c:v>455</c:v>
                </c:pt>
                <c:pt idx="38">
                  <c:v>488</c:v>
                </c:pt>
                <c:pt idx="39">
                  <c:v>384</c:v>
                </c:pt>
                <c:pt idx="40">
                  <c:v>79</c:v>
                </c:pt>
                <c:pt idx="41">
                  <c:v>80</c:v>
                </c:pt>
                <c:pt idx="42">
                  <c:v>254</c:v>
                </c:pt>
                <c:pt idx="43">
                  <c:v>283</c:v>
                </c:pt>
                <c:pt idx="44">
                  <c:v>348</c:v>
                </c:pt>
                <c:pt idx="45">
                  <c:v>483</c:v>
                </c:pt>
                <c:pt idx="46">
                  <c:v>415</c:v>
                </c:pt>
                <c:pt idx="47">
                  <c:v>112</c:v>
                </c:pt>
                <c:pt idx="48">
                  <c:v>39</c:v>
                </c:pt>
                <c:pt idx="49">
                  <c:v>255</c:v>
                </c:pt>
                <c:pt idx="50">
                  <c:v>251</c:v>
                </c:pt>
                <c:pt idx="51">
                  <c:v>331</c:v>
                </c:pt>
                <c:pt idx="52">
                  <c:v>386</c:v>
                </c:pt>
                <c:pt idx="53">
                  <c:v>321</c:v>
                </c:pt>
                <c:pt idx="54">
                  <c:v>72</c:v>
                </c:pt>
                <c:pt idx="55">
                  <c:v>43</c:v>
                </c:pt>
                <c:pt idx="56">
                  <c:v>267</c:v>
                </c:pt>
                <c:pt idx="57">
                  <c:v>425</c:v>
                </c:pt>
                <c:pt idx="58">
                  <c:v>570</c:v>
                </c:pt>
                <c:pt idx="59">
                  <c:v>536</c:v>
                </c:pt>
                <c:pt idx="60">
                  <c:v>785</c:v>
                </c:pt>
                <c:pt idx="61">
                  <c:v>255</c:v>
                </c:pt>
                <c:pt idx="62">
                  <c:v>110</c:v>
                </c:pt>
                <c:pt idx="63">
                  <c:v>1998</c:v>
                </c:pt>
                <c:pt idx="64">
                  <c:v>4565</c:v>
                </c:pt>
                <c:pt idx="65">
                  <c:v>8107</c:v>
                </c:pt>
                <c:pt idx="66">
                  <c:v>11181</c:v>
                </c:pt>
                <c:pt idx="67">
                  <c:v>10843</c:v>
                </c:pt>
                <c:pt idx="68">
                  <c:v>4649</c:v>
                </c:pt>
                <c:pt idx="69">
                  <c:v>4409</c:v>
                </c:pt>
                <c:pt idx="70">
                  <c:v>13352</c:v>
                </c:pt>
                <c:pt idx="71">
                  <c:v>16560</c:v>
                </c:pt>
                <c:pt idx="72">
                  <c:v>21614</c:v>
                </c:pt>
                <c:pt idx="73">
                  <c:v>23640</c:v>
                </c:pt>
                <c:pt idx="74">
                  <c:v>21500</c:v>
                </c:pt>
                <c:pt idx="75">
                  <c:v>10196</c:v>
                </c:pt>
                <c:pt idx="76">
                  <c:v>7436</c:v>
                </c:pt>
                <c:pt idx="77">
                  <c:v>16823</c:v>
                </c:pt>
                <c:pt idx="78">
                  <c:v>21677</c:v>
                </c:pt>
                <c:pt idx="79">
                  <c:v>21900</c:v>
                </c:pt>
                <c:pt idx="80">
                  <c:v>22421</c:v>
                </c:pt>
                <c:pt idx="81">
                  <c:v>18327</c:v>
                </c:pt>
                <c:pt idx="82">
                  <c:v>8992</c:v>
                </c:pt>
                <c:pt idx="83">
                  <c:v>4730</c:v>
                </c:pt>
                <c:pt idx="84">
                  <c:v>14044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1F-4C03-AD17-41F4E61A8D9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Ostatní - věk 80+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Sheet1!$C$8:$CI$8</c:f>
              <c:numCache>
                <c:formatCode>General</c:formatCode>
                <c:ptCount val="85"/>
                <c:pt idx="0">
                  <c:v>30</c:v>
                </c:pt>
                <c:pt idx="1">
                  <c:v>36</c:v>
                </c:pt>
                <c:pt idx="2" formatCode="###0">
                  <c:v>19</c:v>
                </c:pt>
                <c:pt idx="3">
                  <c:v>20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20</c:v>
                </c:pt>
                <c:pt idx="8">
                  <c:v>31</c:v>
                </c:pt>
                <c:pt idx="9">
                  <c:v>38</c:v>
                </c:pt>
                <c:pt idx="10">
                  <c:v>63</c:v>
                </c:pt>
                <c:pt idx="11">
                  <c:v>73</c:v>
                </c:pt>
                <c:pt idx="12">
                  <c:v>41</c:v>
                </c:pt>
                <c:pt idx="13">
                  <c:v>65</c:v>
                </c:pt>
                <c:pt idx="14">
                  <c:v>147</c:v>
                </c:pt>
                <c:pt idx="15">
                  <c:v>553</c:v>
                </c:pt>
                <c:pt idx="16">
                  <c:v>477</c:v>
                </c:pt>
                <c:pt idx="17">
                  <c:v>572</c:v>
                </c:pt>
                <c:pt idx="18">
                  <c:v>779</c:v>
                </c:pt>
                <c:pt idx="19">
                  <c:v>1194</c:v>
                </c:pt>
                <c:pt idx="20">
                  <c:v>1467</c:v>
                </c:pt>
                <c:pt idx="21">
                  <c:v>3640</c:v>
                </c:pt>
                <c:pt idx="22">
                  <c:v>4167</c:v>
                </c:pt>
                <c:pt idx="23">
                  <c:v>4835</c:v>
                </c:pt>
                <c:pt idx="24">
                  <c:v>6863</c:v>
                </c:pt>
                <c:pt idx="25">
                  <c:v>7709</c:v>
                </c:pt>
                <c:pt idx="26">
                  <c:v>2012</c:v>
                </c:pt>
                <c:pt idx="27">
                  <c:v>1571</c:v>
                </c:pt>
                <c:pt idx="28">
                  <c:v>5277</c:v>
                </c:pt>
                <c:pt idx="29">
                  <c:v>5376</c:v>
                </c:pt>
                <c:pt idx="30">
                  <c:v>4503</c:v>
                </c:pt>
                <c:pt idx="31">
                  <c:v>3886</c:v>
                </c:pt>
                <c:pt idx="32">
                  <c:v>3592</c:v>
                </c:pt>
                <c:pt idx="33">
                  <c:v>583</c:v>
                </c:pt>
                <c:pt idx="34">
                  <c:v>615</c:v>
                </c:pt>
                <c:pt idx="35">
                  <c:v>2180</c:v>
                </c:pt>
                <c:pt idx="36">
                  <c:v>2474</c:v>
                </c:pt>
                <c:pt idx="37">
                  <c:v>2839</c:v>
                </c:pt>
                <c:pt idx="38">
                  <c:v>3206</c:v>
                </c:pt>
                <c:pt idx="39">
                  <c:v>3417</c:v>
                </c:pt>
                <c:pt idx="40">
                  <c:v>1720</c:v>
                </c:pt>
                <c:pt idx="41">
                  <c:v>1932</c:v>
                </c:pt>
                <c:pt idx="42">
                  <c:v>5029</c:v>
                </c:pt>
                <c:pt idx="43">
                  <c:v>6108</c:v>
                </c:pt>
                <c:pt idx="44">
                  <c:v>6717</c:v>
                </c:pt>
                <c:pt idx="45">
                  <c:v>9143</c:v>
                </c:pt>
                <c:pt idx="46">
                  <c:v>9526</c:v>
                </c:pt>
                <c:pt idx="47">
                  <c:v>2416</c:v>
                </c:pt>
                <c:pt idx="48">
                  <c:v>1577</c:v>
                </c:pt>
                <c:pt idx="49">
                  <c:v>7822</c:v>
                </c:pt>
                <c:pt idx="50">
                  <c:v>8666</c:v>
                </c:pt>
                <c:pt idx="51">
                  <c:v>8367</c:v>
                </c:pt>
                <c:pt idx="52">
                  <c:v>10298</c:v>
                </c:pt>
                <c:pt idx="53">
                  <c:v>9537</c:v>
                </c:pt>
                <c:pt idx="54">
                  <c:v>2039</c:v>
                </c:pt>
                <c:pt idx="55">
                  <c:v>1594</c:v>
                </c:pt>
                <c:pt idx="56">
                  <c:v>8972</c:v>
                </c:pt>
                <c:pt idx="57">
                  <c:v>10783</c:v>
                </c:pt>
                <c:pt idx="58">
                  <c:v>10080</c:v>
                </c:pt>
                <c:pt idx="59">
                  <c:v>11823</c:v>
                </c:pt>
                <c:pt idx="60">
                  <c:v>10285</c:v>
                </c:pt>
                <c:pt idx="61">
                  <c:v>2145</c:v>
                </c:pt>
                <c:pt idx="62">
                  <c:v>1613</c:v>
                </c:pt>
                <c:pt idx="63">
                  <c:v>9056</c:v>
                </c:pt>
                <c:pt idx="64">
                  <c:v>8867</c:v>
                </c:pt>
                <c:pt idx="65">
                  <c:v>9091</c:v>
                </c:pt>
                <c:pt idx="66">
                  <c:v>9183</c:v>
                </c:pt>
                <c:pt idx="67">
                  <c:v>7212</c:v>
                </c:pt>
                <c:pt idx="68">
                  <c:v>2349</c:v>
                </c:pt>
                <c:pt idx="69">
                  <c:v>2077</c:v>
                </c:pt>
                <c:pt idx="70">
                  <c:v>7014</c:v>
                </c:pt>
                <c:pt idx="71">
                  <c:v>8476</c:v>
                </c:pt>
                <c:pt idx="72">
                  <c:v>9024</c:v>
                </c:pt>
                <c:pt idx="73">
                  <c:v>9422</c:v>
                </c:pt>
                <c:pt idx="74">
                  <c:v>7400</c:v>
                </c:pt>
                <c:pt idx="75">
                  <c:v>2131</c:v>
                </c:pt>
                <c:pt idx="76">
                  <c:v>1574</c:v>
                </c:pt>
                <c:pt idx="77">
                  <c:v>6724</c:v>
                </c:pt>
                <c:pt idx="78">
                  <c:v>8964</c:v>
                </c:pt>
                <c:pt idx="79">
                  <c:v>8675</c:v>
                </c:pt>
                <c:pt idx="80">
                  <c:v>10578</c:v>
                </c:pt>
                <c:pt idx="81">
                  <c:v>9789</c:v>
                </c:pt>
                <c:pt idx="82">
                  <c:v>2262</c:v>
                </c:pt>
                <c:pt idx="83">
                  <c:v>1561</c:v>
                </c:pt>
                <c:pt idx="84">
                  <c:v>6750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1F-4C03-AD17-41F4E61A8D9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Sheet1!$C$9:$CI$9</c:f>
              <c:numCache>
                <c:formatCode>General</c:formatCode>
                <c:ptCount val="85"/>
                <c:pt idx="0">
                  <c:v>135</c:v>
                </c:pt>
                <c:pt idx="1">
                  <c:v>194</c:v>
                </c:pt>
                <c:pt idx="2" formatCode="###0">
                  <c:v>217</c:v>
                </c:pt>
                <c:pt idx="3">
                  <c:v>85</c:v>
                </c:pt>
                <c:pt idx="4">
                  <c:v>3</c:v>
                </c:pt>
                <c:pt idx="5">
                  <c:v>51</c:v>
                </c:pt>
                <c:pt idx="6">
                  <c:v>34</c:v>
                </c:pt>
                <c:pt idx="7">
                  <c:v>192</c:v>
                </c:pt>
                <c:pt idx="8">
                  <c:v>180</c:v>
                </c:pt>
                <c:pt idx="9">
                  <c:v>252</c:v>
                </c:pt>
                <c:pt idx="10">
                  <c:v>498</c:v>
                </c:pt>
                <c:pt idx="11">
                  <c:v>666</c:v>
                </c:pt>
                <c:pt idx="12">
                  <c:v>251</c:v>
                </c:pt>
                <c:pt idx="13">
                  <c:v>326</c:v>
                </c:pt>
                <c:pt idx="14">
                  <c:v>820</c:v>
                </c:pt>
                <c:pt idx="15">
                  <c:v>1156</c:v>
                </c:pt>
                <c:pt idx="16">
                  <c:v>1296</c:v>
                </c:pt>
                <c:pt idx="17">
                  <c:v>1310</c:v>
                </c:pt>
                <c:pt idx="18">
                  <c:v>1106</c:v>
                </c:pt>
                <c:pt idx="19">
                  <c:v>301</c:v>
                </c:pt>
                <c:pt idx="20">
                  <c:v>192</c:v>
                </c:pt>
                <c:pt idx="21">
                  <c:v>724</c:v>
                </c:pt>
                <c:pt idx="22">
                  <c:v>612</c:v>
                </c:pt>
                <c:pt idx="23">
                  <c:v>690</c:v>
                </c:pt>
                <c:pt idx="24">
                  <c:v>603</c:v>
                </c:pt>
                <c:pt idx="25">
                  <c:v>480</c:v>
                </c:pt>
                <c:pt idx="26">
                  <c:v>114</c:v>
                </c:pt>
                <c:pt idx="27">
                  <c:v>86</c:v>
                </c:pt>
                <c:pt idx="28">
                  <c:v>332</c:v>
                </c:pt>
                <c:pt idx="29">
                  <c:v>361</c:v>
                </c:pt>
                <c:pt idx="30">
                  <c:v>343</c:v>
                </c:pt>
                <c:pt idx="31">
                  <c:v>383</c:v>
                </c:pt>
                <c:pt idx="32">
                  <c:v>617</c:v>
                </c:pt>
                <c:pt idx="33">
                  <c:v>210</c:v>
                </c:pt>
                <c:pt idx="34">
                  <c:v>300</c:v>
                </c:pt>
                <c:pt idx="35">
                  <c:v>573</c:v>
                </c:pt>
                <c:pt idx="36">
                  <c:v>986</c:v>
                </c:pt>
                <c:pt idx="37">
                  <c:v>1251</c:v>
                </c:pt>
                <c:pt idx="38">
                  <c:v>1335</c:v>
                </c:pt>
                <c:pt idx="39">
                  <c:v>983</c:v>
                </c:pt>
                <c:pt idx="40">
                  <c:v>304</c:v>
                </c:pt>
                <c:pt idx="41">
                  <c:v>181</c:v>
                </c:pt>
                <c:pt idx="42">
                  <c:v>734</c:v>
                </c:pt>
                <c:pt idx="43">
                  <c:v>757</c:v>
                </c:pt>
                <c:pt idx="44">
                  <c:v>1004</c:v>
                </c:pt>
                <c:pt idx="45">
                  <c:v>996</c:v>
                </c:pt>
                <c:pt idx="46">
                  <c:v>737</c:v>
                </c:pt>
                <c:pt idx="47">
                  <c:v>115</c:v>
                </c:pt>
                <c:pt idx="48">
                  <c:v>74</c:v>
                </c:pt>
                <c:pt idx="49">
                  <c:v>588</c:v>
                </c:pt>
                <c:pt idx="50">
                  <c:v>527</c:v>
                </c:pt>
                <c:pt idx="51">
                  <c:v>732</c:v>
                </c:pt>
                <c:pt idx="52">
                  <c:v>888</c:v>
                </c:pt>
                <c:pt idx="53">
                  <c:v>779</c:v>
                </c:pt>
                <c:pt idx="54">
                  <c:v>178</c:v>
                </c:pt>
                <c:pt idx="55">
                  <c:v>96</c:v>
                </c:pt>
                <c:pt idx="56">
                  <c:v>679</c:v>
                </c:pt>
                <c:pt idx="57">
                  <c:v>916</c:v>
                </c:pt>
                <c:pt idx="58">
                  <c:v>1200</c:v>
                </c:pt>
                <c:pt idx="59">
                  <c:v>1216</c:v>
                </c:pt>
                <c:pt idx="60">
                  <c:v>1690</c:v>
                </c:pt>
                <c:pt idx="61">
                  <c:v>412</c:v>
                </c:pt>
                <c:pt idx="62">
                  <c:v>524</c:v>
                </c:pt>
                <c:pt idx="63">
                  <c:v>2320</c:v>
                </c:pt>
                <c:pt idx="64">
                  <c:v>3611</c:v>
                </c:pt>
                <c:pt idx="65">
                  <c:v>3168</c:v>
                </c:pt>
                <c:pt idx="66">
                  <c:v>2919</c:v>
                </c:pt>
                <c:pt idx="67">
                  <c:v>2552</c:v>
                </c:pt>
                <c:pt idx="68">
                  <c:v>1302</c:v>
                </c:pt>
                <c:pt idx="69">
                  <c:v>1387</c:v>
                </c:pt>
                <c:pt idx="70">
                  <c:v>2214</c:v>
                </c:pt>
                <c:pt idx="71">
                  <c:v>2950</c:v>
                </c:pt>
                <c:pt idx="72">
                  <c:v>3115</c:v>
                </c:pt>
                <c:pt idx="73">
                  <c:v>3836</c:v>
                </c:pt>
                <c:pt idx="74">
                  <c:v>3951</c:v>
                </c:pt>
                <c:pt idx="75">
                  <c:v>1448</c:v>
                </c:pt>
                <c:pt idx="76">
                  <c:v>972</c:v>
                </c:pt>
                <c:pt idx="77">
                  <c:v>3216</c:v>
                </c:pt>
                <c:pt idx="78">
                  <c:v>3937</c:v>
                </c:pt>
                <c:pt idx="79">
                  <c:v>3676</c:v>
                </c:pt>
                <c:pt idx="80">
                  <c:v>3808</c:v>
                </c:pt>
                <c:pt idx="81">
                  <c:v>4634</c:v>
                </c:pt>
                <c:pt idx="82">
                  <c:v>1300</c:v>
                </c:pt>
                <c:pt idx="83">
                  <c:v>760</c:v>
                </c:pt>
                <c:pt idx="84">
                  <c:v>3380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1F-4C03-AD17-41F4E61A8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76328705490795"/>
          <c:y val="0.14704642124699493"/>
          <c:w val="0.20623671294509205"/>
          <c:h val="0.745768078605126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List1!$C$2:$CI$2</c:f>
              <c:numCache>
                <c:formatCode>General</c:formatCode>
                <c:ptCount val="85"/>
                <c:pt idx="0">
                  <c:v>123</c:v>
                </c:pt>
                <c:pt idx="1">
                  <c:v>403</c:v>
                </c:pt>
                <c:pt idx="2">
                  <c:v>584</c:v>
                </c:pt>
                <c:pt idx="3">
                  <c:v>702</c:v>
                </c:pt>
                <c:pt idx="4">
                  <c:v>705</c:v>
                </c:pt>
                <c:pt idx="5">
                  <c:v>717</c:v>
                </c:pt>
                <c:pt idx="6">
                  <c:v>720</c:v>
                </c:pt>
                <c:pt idx="7">
                  <c:v>751</c:v>
                </c:pt>
                <c:pt idx="8">
                  <c:v>792</c:v>
                </c:pt>
                <c:pt idx="9">
                  <c:v>859</c:v>
                </c:pt>
                <c:pt idx="10">
                  <c:v>1258</c:v>
                </c:pt>
                <c:pt idx="11">
                  <c:v>2114</c:v>
                </c:pt>
                <c:pt idx="12">
                  <c:v>2300</c:v>
                </c:pt>
                <c:pt idx="13">
                  <c:v>2408</c:v>
                </c:pt>
                <c:pt idx="14">
                  <c:v>3042</c:v>
                </c:pt>
                <c:pt idx="15">
                  <c:v>4696</c:v>
                </c:pt>
                <c:pt idx="16">
                  <c:v>6385</c:v>
                </c:pt>
                <c:pt idx="17">
                  <c:v>8667</c:v>
                </c:pt>
                <c:pt idx="18">
                  <c:v>10949</c:v>
                </c:pt>
                <c:pt idx="19">
                  <c:v>12457</c:v>
                </c:pt>
                <c:pt idx="20">
                  <c:v>14100</c:v>
                </c:pt>
                <c:pt idx="21">
                  <c:v>18838</c:v>
                </c:pt>
                <c:pt idx="22">
                  <c:v>24480</c:v>
                </c:pt>
                <c:pt idx="23">
                  <c:v>30996</c:v>
                </c:pt>
                <c:pt idx="24">
                  <c:v>39246</c:v>
                </c:pt>
                <c:pt idx="25">
                  <c:v>48152</c:v>
                </c:pt>
                <c:pt idx="26">
                  <c:v>50614</c:v>
                </c:pt>
                <c:pt idx="27">
                  <c:v>52444</c:v>
                </c:pt>
                <c:pt idx="28">
                  <c:v>58590</c:v>
                </c:pt>
                <c:pt idx="29">
                  <c:v>64936</c:v>
                </c:pt>
                <c:pt idx="30">
                  <c:v>70386</c:v>
                </c:pt>
                <c:pt idx="31">
                  <c:v>75024</c:v>
                </c:pt>
                <c:pt idx="32">
                  <c:v>79354</c:v>
                </c:pt>
                <c:pt idx="33">
                  <c:v>79980</c:v>
                </c:pt>
                <c:pt idx="34">
                  <c:v>80639</c:v>
                </c:pt>
                <c:pt idx="35">
                  <c:v>83478</c:v>
                </c:pt>
                <c:pt idx="36">
                  <c:v>86793</c:v>
                </c:pt>
                <c:pt idx="37">
                  <c:v>90382</c:v>
                </c:pt>
                <c:pt idx="38">
                  <c:v>95145</c:v>
                </c:pt>
                <c:pt idx="39">
                  <c:v>99870</c:v>
                </c:pt>
                <c:pt idx="40">
                  <c:v>101645</c:v>
                </c:pt>
                <c:pt idx="41">
                  <c:v>103747</c:v>
                </c:pt>
                <c:pt idx="42">
                  <c:v>109782</c:v>
                </c:pt>
                <c:pt idx="43">
                  <c:v>117295</c:v>
                </c:pt>
                <c:pt idx="44">
                  <c:v>125980</c:v>
                </c:pt>
                <c:pt idx="45">
                  <c:v>137010</c:v>
                </c:pt>
                <c:pt idx="46">
                  <c:v>148353</c:v>
                </c:pt>
                <c:pt idx="47">
                  <c:v>151246</c:v>
                </c:pt>
                <c:pt idx="48">
                  <c:v>153033</c:v>
                </c:pt>
                <c:pt idx="49">
                  <c:v>161899</c:v>
                </c:pt>
                <c:pt idx="50">
                  <c:v>172388</c:v>
                </c:pt>
                <c:pt idx="51">
                  <c:v>182499</c:v>
                </c:pt>
                <c:pt idx="52">
                  <c:v>194222</c:v>
                </c:pt>
                <c:pt idx="53">
                  <c:v>205269</c:v>
                </c:pt>
                <c:pt idx="54">
                  <c:v>207435</c:v>
                </c:pt>
                <c:pt idx="55">
                  <c:v>209051</c:v>
                </c:pt>
                <c:pt idx="56">
                  <c:v>218997</c:v>
                </c:pt>
                <c:pt idx="57">
                  <c:v>230804</c:v>
                </c:pt>
                <c:pt idx="58">
                  <c:v>241864</c:v>
                </c:pt>
                <c:pt idx="59">
                  <c:v>255084</c:v>
                </c:pt>
                <c:pt idx="60">
                  <c:v>266354</c:v>
                </c:pt>
                <c:pt idx="61">
                  <c:v>268553</c:v>
                </c:pt>
                <c:pt idx="62">
                  <c:v>270199</c:v>
                </c:pt>
                <c:pt idx="63">
                  <c:v>279836</c:v>
                </c:pt>
                <c:pt idx="64">
                  <c:v>289435</c:v>
                </c:pt>
                <c:pt idx="65">
                  <c:v>299323</c:v>
                </c:pt>
                <c:pt idx="66">
                  <c:v>309449</c:v>
                </c:pt>
                <c:pt idx="67">
                  <c:v>317726</c:v>
                </c:pt>
                <c:pt idx="68">
                  <c:v>320129</c:v>
                </c:pt>
                <c:pt idx="69">
                  <c:v>322279</c:v>
                </c:pt>
                <c:pt idx="70">
                  <c:v>329611</c:v>
                </c:pt>
                <c:pt idx="71">
                  <c:v>338667</c:v>
                </c:pt>
                <c:pt idx="72">
                  <c:v>348429</c:v>
                </c:pt>
                <c:pt idx="73">
                  <c:v>358631</c:v>
                </c:pt>
                <c:pt idx="74">
                  <c:v>366749</c:v>
                </c:pt>
                <c:pt idx="75">
                  <c:v>369014</c:v>
                </c:pt>
                <c:pt idx="76">
                  <c:v>370604</c:v>
                </c:pt>
                <c:pt idx="77">
                  <c:v>377948</c:v>
                </c:pt>
                <c:pt idx="78">
                  <c:v>387696</c:v>
                </c:pt>
                <c:pt idx="79">
                  <c:v>396941</c:v>
                </c:pt>
                <c:pt idx="80">
                  <c:v>408061</c:v>
                </c:pt>
                <c:pt idx="81">
                  <c:v>418683</c:v>
                </c:pt>
                <c:pt idx="82">
                  <c:v>420997</c:v>
                </c:pt>
                <c:pt idx="83">
                  <c:v>422571</c:v>
                </c:pt>
                <c:pt idx="84">
                  <c:v>429522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List1!$C$3:$CI$3</c:f>
              <c:numCache>
                <c:formatCode>General</c:formatCode>
                <c:ptCount val="85"/>
                <c:pt idx="0">
                  <c:v>172</c:v>
                </c:pt>
                <c:pt idx="1">
                  <c:v>325</c:v>
                </c:pt>
                <c:pt idx="2">
                  <c:v>482</c:v>
                </c:pt>
                <c:pt idx="3">
                  <c:v>593</c:v>
                </c:pt>
                <c:pt idx="4">
                  <c:v>601</c:v>
                </c:pt>
                <c:pt idx="5">
                  <c:v>639</c:v>
                </c:pt>
                <c:pt idx="6">
                  <c:v>668</c:v>
                </c:pt>
                <c:pt idx="7">
                  <c:v>794</c:v>
                </c:pt>
                <c:pt idx="8">
                  <c:v>941</c:v>
                </c:pt>
                <c:pt idx="9">
                  <c:v>1170</c:v>
                </c:pt>
                <c:pt idx="10">
                  <c:v>1620</c:v>
                </c:pt>
                <c:pt idx="11">
                  <c:v>2122</c:v>
                </c:pt>
                <c:pt idx="12">
                  <c:v>2301</c:v>
                </c:pt>
                <c:pt idx="13">
                  <c:v>2440</c:v>
                </c:pt>
                <c:pt idx="14">
                  <c:v>2890</c:v>
                </c:pt>
                <c:pt idx="15">
                  <c:v>3788</c:v>
                </c:pt>
                <c:pt idx="16">
                  <c:v>4986</c:v>
                </c:pt>
                <c:pt idx="17">
                  <c:v>6403</c:v>
                </c:pt>
                <c:pt idx="18">
                  <c:v>7636</c:v>
                </c:pt>
                <c:pt idx="19">
                  <c:v>7988</c:v>
                </c:pt>
                <c:pt idx="20">
                  <c:v>8217</c:v>
                </c:pt>
                <c:pt idx="21">
                  <c:v>9218</c:v>
                </c:pt>
                <c:pt idx="22">
                  <c:v>10196</c:v>
                </c:pt>
                <c:pt idx="23">
                  <c:v>11319</c:v>
                </c:pt>
                <c:pt idx="24">
                  <c:v>12457</c:v>
                </c:pt>
                <c:pt idx="25">
                  <c:v>13318</c:v>
                </c:pt>
                <c:pt idx="26">
                  <c:v>13526</c:v>
                </c:pt>
                <c:pt idx="27">
                  <c:v>13658</c:v>
                </c:pt>
                <c:pt idx="28">
                  <c:v>14191</c:v>
                </c:pt>
                <c:pt idx="29">
                  <c:v>14828</c:v>
                </c:pt>
                <c:pt idx="30">
                  <c:v>15416</c:v>
                </c:pt>
                <c:pt idx="31">
                  <c:v>16015</c:v>
                </c:pt>
                <c:pt idx="32">
                  <c:v>16662</c:v>
                </c:pt>
                <c:pt idx="33">
                  <c:v>16795</c:v>
                </c:pt>
                <c:pt idx="34">
                  <c:v>16932</c:v>
                </c:pt>
                <c:pt idx="35">
                  <c:v>17541</c:v>
                </c:pt>
                <c:pt idx="36">
                  <c:v>18391</c:v>
                </c:pt>
                <c:pt idx="37">
                  <c:v>19528</c:v>
                </c:pt>
                <c:pt idx="38">
                  <c:v>20856</c:v>
                </c:pt>
                <c:pt idx="39">
                  <c:v>21994</c:v>
                </c:pt>
                <c:pt idx="40">
                  <c:v>22152</c:v>
                </c:pt>
                <c:pt idx="41">
                  <c:v>22318</c:v>
                </c:pt>
                <c:pt idx="42">
                  <c:v>23259</c:v>
                </c:pt>
                <c:pt idx="43">
                  <c:v>24379</c:v>
                </c:pt>
                <c:pt idx="44">
                  <c:v>25685</c:v>
                </c:pt>
                <c:pt idx="45">
                  <c:v>27367</c:v>
                </c:pt>
                <c:pt idx="46">
                  <c:v>28819</c:v>
                </c:pt>
                <c:pt idx="47">
                  <c:v>29149</c:v>
                </c:pt>
                <c:pt idx="48">
                  <c:v>29232</c:v>
                </c:pt>
                <c:pt idx="49">
                  <c:v>30178</c:v>
                </c:pt>
                <c:pt idx="50">
                  <c:v>31368</c:v>
                </c:pt>
                <c:pt idx="51">
                  <c:v>32641</c:v>
                </c:pt>
                <c:pt idx="52">
                  <c:v>33983</c:v>
                </c:pt>
                <c:pt idx="53">
                  <c:v>35250</c:v>
                </c:pt>
                <c:pt idx="54">
                  <c:v>35384</c:v>
                </c:pt>
                <c:pt idx="55">
                  <c:v>35447</c:v>
                </c:pt>
                <c:pt idx="56">
                  <c:v>36301</c:v>
                </c:pt>
                <c:pt idx="57">
                  <c:v>37331</c:v>
                </c:pt>
                <c:pt idx="58">
                  <c:v>38734</c:v>
                </c:pt>
                <c:pt idx="59">
                  <c:v>40364</c:v>
                </c:pt>
                <c:pt idx="60">
                  <c:v>42315</c:v>
                </c:pt>
                <c:pt idx="61">
                  <c:v>42625</c:v>
                </c:pt>
                <c:pt idx="62">
                  <c:v>42767</c:v>
                </c:pt>
                <c:pt idx="63">
                  <c:v>45374</c:v>
                </c:pt>
                <c:pt idx="64">
                  <c:v>50728</c:v>
                </c:pt>
                <c:pt idx="65">
                  <c:v>59768</c:v>
                </c:pt>
                <c:pt idx="66">
                  <c:v>71975</c:v>
                </c:pt>
                <c:pt idx="67">
                  <c:v>83878</c:v>
                </c:pt>
                <c:pt idx="68">
                  <c:v>88648</c:v>
                </c:pt>
                <c:pt idx="69">
                  <c:v>93156</c:v>
                </c:pt>
                <c:pt idx="70">
                  <c:v>107099</c:v>
                </c:pt>
                <c:pt idx="71">
                  <c:v>124424</c:v>
                </c:pt>
                <c:pt idx="72">
                  <c:v>147048</c:v>
                </c:pt>
                <c:pt idx="73">
                  <c:v>171832</c:v>
                </c:pt>
                <c:pt idx="74">
                  <c:v>194199</c:v>
                </c:pt>
                <c:pt idx="75">
                  <c:v>204580</c:v>
                </c:pt>
                <c:pt idx="76">
                  <c:v>212168</c:v>
                </c:pt>
                <c:pt idx="77">
                  <c:v>229780</c:v>
                </c:pt>
                <c:pt idx="78">
                  <c:v>252345</c:v>
                </c:pt>
                <c:pt idx="79">
                  <c:v>275070</c:v>
                </c:pt>
                <c:pt idx="80">
                  <c:v>298258</c:v>
                </c:pt>
                <c:pt idx="81">
                  <c:v>317627</c:v>
                </c:pt>
                <c:pt idx="82">
                  <c:v>326758</c:v>
                </c:pt>
                <c:pt idx="83">
                  <c:v>331563</c:v>
                </c:pt>
                <c:pt idx="84">
                  <c:v>346065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List1!$C$4:$CI$4</c:f>
              <c:numCache>
                <c:formatCode>General</c:formatCode>
                <c:ptCount val="85"/>
                <c:pt idx="0">
                  <c:v>3088</c:v>
                </c:pt>
                <c:pt idx="1">
                  <c:v>5939</c:v>
                </c:pt>
                <c:pt idx="2">
                  <c:v>8829</c:v>
                </c:pt>
                <c:pt idx="3">
                  <c:v>9815</c:v>
                </c:pt>
                <c:pt idx="4">
                  <c:v>10063</c:v>
                </c:pt>
                <c:pt idx="5">
                  <c:v>11256</c:v>
                </c:pt>
                <c:pt idx="6">
                  <c:v>12128</c:v>
                </c:pt>
                <c:pt idx="7">
                  <c:v>15436</c:v>
                </c:pt>
                <c:pt idx="8">
                  <c:v>19632</c:v>
                </c:pt>
                <c:pt idx="9">
                  <c:v>24938</c:v>
                </c:pt>
                <c:pt idx="10">
                  <c:v>31431</c:v>
                </c:pt>
                <c:pt idx="11">
                  <c:v>38791</c:v>
                </c:pt>
                <c:pt idx="12">
                  <c:v>40107</c:v>
                </c:pt>
                <c:pt idx="13">
                  <c:v>41272</c:v>
                </c:pt>
                <c:pt idx="14">
                  <c:v>48620</c:v>
                </c:pt>
                <c:pt idx="15">
                  <c:v>57223</c:v>
                </c:pt>
                <c:pt idx="16">
                  <c:v>64748</c:v>
                </c:pt>
                <c:pt idx="17">
                  <c:v>72749</c:v>
                </c:pt>
                <c:pt idx="18">
                  <c:v>79713</c:v>
                </c:pt>
                <c:pt idx="19">
                  <c:v>80815</c:v>
                </c:pt>
                <c:pt idx="20">
                  <c:v>82030</c:v>
                </c:pt>
                <c:pt idx="21">
                  <c:v>88818</c:v>
                </c:pt>
                <c:pt idx="22">
                  <c:v>95308</c:v>
                </c:pt>
                <c:pt idx="23">
                  <c:v>101668</c:v>
                </c:pt>
                <c:pt idx="24">
                  <c:v>107267</c:v>
                </c:pt>
                <c:pt idx="25">
                  <c:v>111506</c:v>
                </c:pt>
                <c:pt idx="26">
                  <c:v>112884</c:v>
                </c:pt>
                <c:pt idx="27">
                  <c:v>114145</c:v>
                </c:pt>
                <c:pt idx="28">
                  <c:v>119047</c:v>
                </c:pt>
                <c:pt idx="29">
                  <c:v>124966</c:v>
                </c:pt>
                <c:pt idx="30">
                  <c:v>131026</c:v>
                </c:pt>
                <c:pt idx="31">
                  <c:v>137841</c:v>
                </c:pt>
                <c:pt idx="32">
                  <c:v>145463</c:v>
                </c:pt>
                <c:pt idx="33">
                  <c:v>146221</c:v>
                </c:pt>
                <c:pt idx="34">
                  <c:v>146966</c:v>
                </c:pt>
                <c:pt idx="35">
                  <c:v>154026</c:v>
                </c:pt>
                <c:pt idx="36">
                  <c:v>162226</c:v>
                </c:pt>
                <c:pt idx="37">
                  <c:v>170047</c:v>
                </c:pt>
                <c:pt idx="38">
                  <c:v>178611</c:v>
                </c:pt>
                <c:pt idx="39">
                  <c:v>186030</c:v>
                </c:pt>
                <c:pt idx="40">
                  <c:v>187039</c:v>
                </c:pt>
                <c:pt idx="41">
                  <c:v>187975</c:v>
                </c:pt>
                <c:pt idx="42">
                  <c:v>194286</c:v>
                </c:pt>
                <c:pt idx="43">
                  <c:v>199905</c:v>
                </c:pt>
                <c:pt idx="44">
                  <c:v>205395</c:v>
                </c:pt>
                <c:pt idx="45">
                  <c:v>211186</c:v>
                </c:pt>
                <c:pt idx="46">
                  <c:v>216582</c:v>
                </c:pt>
                <c:pt idx="47">
                  <c:v>217739</c:v>
                </c:pt>
                <c:pt idx="48">
                  <c:v>218268</c:v>
                </c:pt>
                <c:pt idx="49">
                  <c:v>222802</c:v>
                </c:pt>
                <c:pt idx="50">
                  <c:v>226586</c:v>
                </c:pt>
                <c:pt idx="51">
                  <c:v>230025</c:v>
                </c:pt>
                <c:pt idx="52">
                  <c:v>233769</c:v>
                </c:pt>
                <c:pt idx="53">
                  <c:v>237882</c:v>
                </c:pt>
                <c:pt idx="54">
                  <c:v>238493</c:v>
                </c:pt>
                <c:pt idx="55">
                  <c:v>238761</c:v>
                </c:pt>
                <c:pt idx="56">
                  <c:v>241850</c:v>
                </c:pt>
                <c:pt idx="57">
                  <c:v>246051</c:v>
                </c:pt>
                <c:pt idx="58">
                  <c:v>250085</c:v>
                </c:pt>
                <c:pt idx="59">
                  <c:v>254962</c:v>
                </c:pt>
                <c:pt idx="60">
                  <c:v>259399</c:v>
                </c:pt>
                <c:pt idx="61">
                  <c:v>259814</c:v>
                </c:pt>
                <c:pt idx="62">
                  <c:v>260124</c:v>
                </c:pt>
                <c:pt idx="63">
                  <c:v>263756</c:v>
                </c:pt>
                <c:pt idx="64">
                  <c:v>267880</c:v>
                </c:pt>
                <c:pt idx="65">
                  <c:v>272074</c:v>
                </c:pt>
                <c:pt idx="66">
                  <c:v>275706</c:v>
                </c:pt>
                <c:pt idx="67">
                  <c:v>280124</c:v>
                </c:pt>
                <c:pt idx="68">
                  <c:v>280955</c:v>
                </c:pt>
                <c:pt idx="69">
                  <c:v>281648</c:v>
                </c:pt>
                <c:pt idx="70">
                  <c:v>284927</c:v>
                </c:pt>
                <c:pt idx="71">
                  <c:v>288485</c:v>
                </c:pt>
                <c:pt idx="72">
                  <c:v>292504</c:v>
                </c:pt>
                <c:pt idx="73">
                  <c:v>297591</c:v>
                </c:pt>
                <c:pt idx="74">
                  <c:v>302542</c:v>
                </c:pt>
                <c:pt idx="75">
                  <c:v>303507</c:v>
                </c:pt>
                <c:pt idx="76">
                  <c:v>304475</c:v>
                </c:pt>
                <c:pt idx="77">
                  <c:v>308149</c:v>
                </c:pt>
                <c:pt idx="78">
                  <c:v>312756</c:v>
                </c:pt>
                <c:pt idx="79">
                  <c:v>317414</c:v>
                </c:pt>
                <c:pt idx="80">
                  <c:v>322062</c:v>
                </c:pt>
                <c:pt idx="81">
                  <c:v>327566</c:v>
                </c:pt>
                <c:pt idx="82">
                  <c:v>328883</c:v>
                </c:pt>
                <c:pt idx="83">
                  <c:v>329682</c:v>
                </c:pt>
                <c:pt idx="84">
                  <c:v>332948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List1!$C$5:$CI$5</c:f>
              <c:numCache>
                <c:formatCode>General</c:formatCode>
                <c:ptCount val="85"/>
                <c:pt idx="0">
                  <c:v>256</c:v>
                </c:pt>
                <c:pt idx="1">
                  <c:v>455</c:v>
                </c:pt>
                <c:pt idx="2">
                  <c:v>709</c:v>
                </c:pt>
                <c:pt idx="3">
                  <c:v>796</c:v>
                </c:pt>
                <c:pt idx="4">
                  <c:v>803</c:v>
                </c:pt>
                <c:pt idx="5">
                  <c:v>854</c:v>
                </c:pt>
                <c:pt idx="6">
                  <c:v>888</c:v>
                </c:pt>
                <c:pt idx="7">
                  <c:v>1094</c:v>
                </c:pt>
                <c:pt idx="8">
                  <c:v>1314</c:v>
                </c:pt>
                <c:pt idx="9">
                  <c:v>1650</c:v>
                </c:pt>
                <c:pt idx="10">
                  <c:v>2300</c:v>
                </c:pt>
                <c:pt idx="11">
                  <c:v>3143</c:v>
                </c:pt>
                <c:pt idx="12">
                  <c:v>3420</c:v>
                </c:pt>
                <c:pt idx="13">
                  <c:v>3749</c:v>
                </c:pt>
                <c:pt idx="14">
                  <c:v>5045</c:v>
                </c:pt>
                <c:pt idx="15">
                  <c:v>7064</c:v>
                </c:pt>
                <c:pt idx="16">
                  <c:v>9260</c:v>
                </c:pt>
                <c:pt idx="17">
                  <c:v>11406</c:v>
                </c:pt>
                <c:pt idx="18">
                  <c:v>13357</c:v>
                </c:pt>
                <c:pt idx="19">
                  <c:v>13658</c:v>
                </c:pt>
                <c:pt idx="20">
                  <c:v>13850</c:v>
                </c:pt>
                <c:pt idx="21">
                  <c:v>14690</c:v>
                </c:pt>
                <c:pt idx="22">
                  <c:v>15415</c:v>
                </c:pt>
                <c:pt idx="23">
                  <c:v>16183</c:v>
                </c:pt>
                <c:pt idx="24">
                  <c:v>16904</c:v>
                </c:pt>
                <c:pt idx="25">
                  <c:v>17417</c:v>
                </c:pt>
                <c:pt idx="26">
                  <c:v>17534</c:v>
                </c:pt>
                <c:pt idx="27">
                  <c:v>17624</c:v>
                </c:pt>
                <c:pt idx="28">
                  <c:v>17981</c:v>
                </c:pt>
                <c:pt idx="29">
                  <c:v>18387</c:v>
                </c:pt>
                <c:pt idx="30">
                  <c:v>18777</c:v>
                </c:pt>
                <c:pt idx="31">
                  <c:v>19273</c:v>
                </c:pt>
                <c:pt idx="32">
                  <c:v>20034</c:v>
                </c:pt>
                <c:pt idx="33">
                  <c:v>20244</c:v>
                </c:pt>
                <c:pt idx="34">
                  <c:v>20564</c:v>
                </c:pt>
                <c:pt idx="35">
                  <c:v>21557</c:v>
                </c:pt>
                <c:pt idx="36">
                  <c:v>23217</c:v>
                </c:pt>
                <c:pt idx="37">
                  <c:v>25232</c:v>
                </c:pt>
                <c:pt idx="38">
                  <c:v>27377</c:v>
                </c:pt>
                <c:pt idx="39">
                  <c:v>29164</c:v>
                </c:pt>
                <c:pt idx="40">
                  <c:v>29473</c:v>
                </c:pt>
                <c:pt idx="41">
                  <c:v>29657</c:v>
                </c:pt>
                <c:pt idx="42">
                  <c:v>30643</c:v>
                </c:pt>
                <c:pt idx="43">
                  <c:v>31718</c:v>
                </c:pt>
                <c:pt idx="44">
                  <c:v>32923</c:v>
                </c:pt>
                <c:pt idx="45">
                  <c:v>34252</c:v>
                </c:pt>
                <c:pt idx="46">
                  <c:v>35157</c:v>
                </c:pt>
                <c:pt idx="47">
                  <c:v>35277</c:v>
                </c:pt>
                <c:pt idx="48">
                  <c:v>35351</c:v>
                </c:pt>
                <c:pt idx="49">
                  <c:v>36018</c:v>
                </c:pt>
                <c:pt idx="50">
                  <c:v>36596</c:v>
                </c:pt>
                <c:pt idx="51">
                  <c:v>37591</c:v>
                </c:pt>
                <c:pt idx="52">
                  <c:v>38731</c:v>
                </c:pt>
                <c:pt idx="53">
                  <c:v>40002</c:v>
                </c:pt>
                <c:pt idx="54">
                  <c:v>40186</c:v>
                </c:pt>
                <c:pt idx="55">
                  <c:v>40294</c:v>
                </c:pt>
                <c:pt idx="56">
                  <c:v>41445</c:v>
                </c:pt>
                <c:pt idx="57">
                  <c:v>42653</c:v>
                </c:pt>
                <c:pt idx="58">
                  <c:v>44305</c:v>
                </c:pt>
                <c:pt idx="59">
                  <c:v>46023</c:v>
                </c:pt>
                <c:pt idx="60">
                  <c:v>48193</c:v>
                </c:pt>
                <c:pt idx="61">
                  <c:v>48662</c:v>
                </c:pt>
                <c:pt idx="62">
                  <c:v>49389</c:v>
                </c:pt>
                <c:pt idx="63">
                  <c:v>55349</c:v>
                </c:pt>
                <c:pt idx="64">
                  <c:v>65783</c:v>
                </c:pt>
                <c:pt idx="65">
                  <c:v>75460</c:v>
                </c:pt>
                <c:pt idx="66">
                  <c:v>85382</c:v>
                </c:pt>
                <c:pt idx="67">
                  <c:v>93079</c:v>
                </c:pt>
                <c:pt idx="68">
                  <c:v>97147</c:v>
                </c:pt>
                <c:pt idx="69">
                  <c:v>101288</c:v>
                </c:pt>
                <c:pt idx="70">
                  <c:v>110136</c:v>
                </c:pt>
                <c:pt idx="71">
                  <c:v>120617</c:v>
                </c:pt>
                <c:pt idx="72">
                  <c:v>129951</c:v>
                </c:pt>
                <c:pt idx="73">
                  <c:v>140127</c:v>
                </c:pt>
                <c:pt idx="74">
                  <c:v>149428</c:v>
                </c:pt>
                <c:pt idx="75">
                  <c:v>153682</c:v>
                </c:pt>
                <c:pt idx="76">
                  <c:v>156612</c:v>
                </c:pt>
                <c:pt idx="77">
                  <c:v>163432</c:v>
                </c:pt>
                <c:pt idx="78">
                  <c:v>173459</c:v>
                </c:pt>
                <c:pt idx="79">
                  <c:v>182394</c:v>
                </c:pt>
                <c:pt idx="80">
                  <c:v>190903</c:v>
                </c:pt>
                <c:pt idx="81">
                  <c:v>200922</c:v>
                </c:pt>
                <c:pt idx="82">
                  <c:v>204820</c:v>
                </c:pt>
                <c:pt idx="83">
                  <c:v>206439</c:v>
                </c:pt>
                <c:pt idx="84">
                  <c:v>214982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List1!$C$1:$CI$1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List1!$C$6:$CI$6</c:f>
              <c:numCache>
                <c:formatCode>General</c:formatCode>
                <c:ptCount val="85"/>
                <c:pt idx="0">
                  <c:v>86</c:v>
                </c:pt>
                <c:pt idx="1">
                  <c:v>396</c:v>
                </c:pt>
                <c:pt idx="2">
                  <c:v>679</c:v>
                </c:pt>
                <c:pt idx="3">
                  <c:v>874</c:v>
                </c:pt>
                <c:pt idx="4">
                  <c:v>878</c:v>
                </c:pt>
                <c:pt idx="5">
                  <c:v>878</c:v>
                </c:pt>
                <c:pt idx="6">
                  <c:v>880</c:v>
                </c:pt>
                <c:pt idx="7">
                  <c:v>883</c:v>
                </c:pt>
                <c:pt idx="8">
                  <c:v>895</c:v>
                </c:pt>
                <c:pt idx="9">
                  <c:v>950</c:v>
                </c:pt>
                <c:pt idx="10">
                  <c:v>1565</c:v>
                </c:pt>
                <c:pt idx="11">
                  <c:v>3153</c:v>
                </c:pt>
                <c:pt idx="12">
                  <c:v>3456</c:v>
                </c:pt>
                <c:pt idx="13">
                  <c:v>3534</c:v>
                </c:pt>
                <c:pt idx="14">
                  <c:v>4451</c:v>
                </c:pt>
                <c:pt idx="15">
                  <c:v>6396</c:v>
                </c:pt>
                <c:pt idx="16">
                  <c:v>9266</c:v>
                </c:pt>
                <c:pt idx="17">
                  <c:v>13298</c:v>
                </c:pt>
                <c:pt idx="18">
                  <c:v>17150</c:v>
                </c:pt>
                <c:pt idx="19">
                  <c:v>17768</c:v>
                </c:pt>
                <c:pt idx="20">
                  <c:v>18009</c:v>
                </c:pt>
                <c:pt idx="21">
                  <c:v>20719</c:v>
                </c:pt>
                <c:pt idx="22">
                  <c:v>24236</c:v>
                </c:pt>
                <c:pt idx="23">
                  <c:v>28164</c:v>
                </c:pt>
                <c:pt idx="24">
                  <c:v>31924</c:v>
                </c:pt>
                <c:pt idx="25">
                  <c:v>35010</c:v>
                </c:pt>
                <c:pt idx="26">
                  <c:v>35611</c:v>
                </c:pt>
                <c:pt idx="27">
                  <c:v>35736</c:v>
                </c:pt>
                <c:pt idx="28">
                  <c:v>37661</c:v>
                </c:pt>
                <c:pt idx="29">
                  <c:v>40317</c:v>
                </c:pt>
                <c:pt idx="30">
                  <c:v>42690</c:v>
                </c:pt>
                <c:pt idx="31">
                  <c:v>44489</c:v>
                </c:pt>
                <c:pt idx="32">
                  <c:v>46336</c:v>
                </c:pt>
                <c:pt idx="33">
                  <c:v>46514</c:v>
                </c:pt>
                <c:pt idx="34">
                  <c:v>46577</c:v>
                </c:pt>
                <c:pt idx="35">
                  <c:v>47864</c:v>
                </c:pt>
                <c:pt idx="36">
                  <c:v>49522</c:v>
                </c:pt>
                <c:pt idx="37">
                  <c:v>51710</c:v>
                </c:pt>
                <c:pt idx="38">
                  <c:v>55063</c:v>
                </c:pt>
                <c:pt idx="39">
                  <c:v>58040</c:v>
                </c:pt>
                <c:pt idx="40">
                  <c:v>58082</c:v>
                </c:pt>
                <c:pt idx="41">
                  <c:v>58258</c:v>
                </c:pt>
                <c:pt idx="42">
                  <c:v>60985</c:v>
                </c:pt>
                <c:pt idx="43">
                  <c:v>64755</c:v>
                </c:pt>
                <c:pt idx="44">
                  <c:v>69569</c:v>
                </c:pt>
                <c:pt idx="45">
                  <c:v>74958</c:v>
                </c:pt>
                <c:pt idx="46">
                  <c:v>79972</c:v>
                </c:pt>
                <c:pt idx="47">
                  <c:v>80686</c:v>
                </c:pt>
                <c:pt idx="48">
                  <c:v>80812</c:v>
                </c:pt>
                <c:pt idx="49">
                  <c:v>83128</c:v>
                </c:pt>
                <c:pt idx="50">
                  <c:v>87296</c:v>
                </c:pt>
                <c:pt idx="51">
                  <c:v>91949</c:v>
                </c:pt>
                <c:pt idx="52">
                  <c:v>96497</c:v>
                </c:pt>
                <c:pt idx="53">
                  <c:v>100135</c:v>
                </c:pt>
                <c:pt idx="54">
                  <c:v>100298</c:v>
                </c:pt>
                <c:pt idx="55">
                  <c:v>100301</c:v>
                </c:pt>
                <c:pt idx="56">
                  <c:v>102793</c:v>
                </c:pt>
                <c:pt idx="57">
                  <c:v>105717</c:v>
                </c:pt>
                <c:pt idx="58">
                  <c:v>109010</c:v>
                </c:pt>
                <c:pt idx="59">
                  <c:v>113190</c:v>
                </c:pt>
                <c:pt idx="60">
                  <c:v>116651</c:v>
                </c:pt>
                <c:pt idx="61">
                  <c:v>116819</c:v>
                </c:pt>
                <c:pt idx="62">
                  <c:v>116921</c:v>
                </c:pt>
                <c:pt idx="63">
                  <c:v>118590</c:v>
                </c:pt>
                <c:pt idx="64">
                  <c:v>120642</c:v>
                </c:pt>
                <c:pt idx="65">
                  <c:v>123777</c:v>
                </c:pt>
                <c:pt idx="66">
                  <c:v>126470</c:v>
                </c:pt>
                <c:pt idx="67">
                  <c:v>129445</c:v>
                </c:pt>
                <c:pt idx="68">
                  <c:v>129818</c:v>
                </c:pt>
                <c:pt idx="69">
                  <c:v>130116</c:v>
                </c:pt>
                <c:pt idx="70">
                  <c:v>131283</c:v>
                </c:pt>
                <c:pt idx="71">
                  <c:v>133693</c:v>
                </c:pt>
                <c:pt idx="72">
                  <c:v>136974</c:v>
                </c:pt>
                <c:pt idx="73">
                  <c:v>140605</c:v>
                </c:pt>
                <c:pt idx="74">
                  <c:v>143720</c:v>
                </c:pt>
                <c:pt idx="75">
                  <c:v>144130</c:v>
                </c:pt>
                <c:pt idx="76">
                  <c:v>144233</c:v>
                </c:pt>
                <c:pt idx="77">
                  <c:v>146385</c:v>
                </c:pt>
                <c:pt idx="78">
                  <c:v>149369</c:v>
                </c:pt>
                <c:pt idx="79">
                  <c:v>151820</c:v>
                </c:pt>
                <c:pt idx="80">
                  <c:v>154335</c:v>
                </c:pt>
                <c:pt idx="81">
                  <c:v>157047</c:v>
                </c:pt>
                <c:pt idx="82">
                  <c:v>157101</c:v>
                </c:pt>
                <c:pt idx="83">
                  <c:v>157118</c:v>
                </c:pt>
                <c:pt idx="84">
                  <c:v>157846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28524303500219"/>
          <c:y val="0.12453657358755155"/>
          <c:w val="0.25783787190094087"/>
          <c:h val="0.691058510350350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3.7355199999999998E-4</c:v>
                </c:pt>
                <c:pt idx="1">
                  <c:v>4.0966679999999998E-2</c:v>
                </c:pt>
                <c:pt idx="2">
                  <c:v>0.188732223</c:v>
                </c:pt>
                <c:pt idx="3">
                  <c:v>0.20731915200000001</c:v>
                </c:pt>
                <c:pt idx="4">
                  <c:v>0.25101602499999998</c:v>
                </c:pt>
                <c:pt idx="5">
                  <c:v>0.31155102400000001</c:v>
                </c:pt>
                <c:pt idx="6">
                  <c:v>4.1344599999999997E-5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1.7119999999999999E-4</c:v>
                </c:pt>
                <c:pt idx="1">
                  <c:v>0.10567116</c:v>
                </c:pt>
                <c:pt idx="2">
                  <c:v>0.44694967000000002</c:v>
                </c:pt>
                <c:pt idx="3">
                  <c:v>0.36733062999999999</c:v>
                </c:pt>
                <c:pt idx="4">
                  <c:v>5.4008430000000003E-2</c:v>
                </c:pt>
                <c:pt idx="5">
                  <c:v>2.5766790000000001E-2</c:v>
                </c:pt>
                <c:pt idx="6">
                  <c:v>1.0212E-4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A-4ECC-86FE-264679C7B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4.3797999999999998E-4</c:v>
                </c:pt>
                <c:pt idx="1">
                  <c:v>2.0365129999999999E-2</c:v>
                </c:pt>
                <c:pt idx="2">
                  <c:v>0.10651721</c:v>
                </c:pt>
                <c:pt idx="3">
                  <c:v>0.15637238000000001</c:v>
                </c:pt>
                <c:pt idx="4">
                  <c:v>0.31374215999999999</c:v>
                </c:pt>
                <c:pt idx="5">
                  <c:v>0.40254315000000002</c:v>
                </c:pt>
                <c:pt idx="6">
                  <c:v>2.1994999999999999E-5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7-4776-A8B4-BC03136E5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634</c:v>
                </c:pt>
                <c:pt idx="21">
                  <c:v>2437</c:v>
                </c:pt>
                <c:pt idx="22">
                  <c:v>5137</c:v>
                </c:pt>
                <c:pt idx="23">
                  <c:v>7759</c:v>
                </c:pt>
                <c:pt idx="24">
                  <c:v>9482</c:v>
                </c:pt>
                <c:pt idx="25">
                  <c:v>10518</c:v>
                </c:pt>
                <c:pt idx="26">
                  <c:v>11383</c:v>
                </c:pt>
                <c:pt idx="27">
                  <c:v>12244</c:v>
                </c:pt>
                <c:pt idx="28">
                  <c:v>15186</c:v>
                </c:pt>
                <c:pt idx="29">
                  <c:v>19143</c:v>
                </c:pt>
                <c:pt idx="30">
                  <c:v>23629</c:v>
                </c:pt>
                <c:pt idx="31">
                  <c:v>29712</c:v>
                </c:pt>
                <c:pt idx="32">
                  <c:v>37489</c:v>
                </c:pt>
                <c:pt idx="33">
                  <c:v>38570</c:v>
                </c:pt>
                <c:pt idx="34">
                  <c:v>39709</c:v>
                </c:pt>
                <c:pt idx="35">
                  <c:v>47563</c:v>
                </c:pt>
                <c:pt idx="36">
                  <c:v>57708</c:v>
                </c:pt>
                <c:pt idx="37">
                  <c:v>68648</c:v>
                </c:pt>
                <c:pt idx="38">
                  <c:v>81535</c:v>
                </c:pt>
                <c:pt idx="39">
                  <c:v>92117</c:v>
                </c:pt>
                <c:pt idx="40">
                  <c:v>94444</c:v>
                </c:pt>
                <c:pt idx="41">
                  <c:v>96909</c:v>
                </c:pt>
                <c:pt idx="42">
                  <c:v>108218</c:v>
                </c:pt>
                <c:pt idx="43">
                  <c:v>120049</c:v>
                </c:pt>
                <c:pt idx="44">
                  <c:v>133119</c:v>
                </c:pt>
                <c:pt idx="45">
                  <c:v>149059</c:v>
                </c:pt>
                <c:pt idx="46">
                  <c:v>163643</c:v>
                </c:pt>
                <c:pt idx="47">
                  <c:v>166592</c:v>
                </c:pt>
                <c:pt idx="48">
                  <c:v>167958</c:v>
                </c:pt>
                <c:pt idx="49">
                  <c:v>177243</c:v>
                </c:pt>
                <c:pt idx="50" formatCode="#,##0">
                  <c:v>186134</c:v>
                </c:pt>
                <c:pt idx="51" formatCode="#,##0">
                  <c:v>194339</c:v>
                </c:pt>
                <c:pt idx="52" formatCode="#,##0">
                  <c:v>202274</c:v>
                </c:pt>
                <c:pt idx="53" formatCode="#,##0">
                  <c:v>209468</c:v>
                </c:pt>
                <c:pt idx="54" formatCode="#,##0">
                  <c:v>210631</c:v>
                </c:pt>
                <c:pt idx="55" formatCode="#,##0">
                  <c:v>211631</c:v>
                </c:pt>
                <c:pt idx="56" formatCode="#,##0">
                  <c:v>217593</c:v>
                </c:pt>
                <c:pt idx="57" formatCode="#,##0">
                  <c:v>224470</c:v>
                </c:pt>
                <c:pt idx="58" formatCode="#,##0">
                  <c:v>230409</c:v>
                </c:pt>
                <c:pt idx="59" formatCode="#,##0">
                  <c:v>235899</c:v>
                </c:pt>
                <c:pt idx="60" formatCode="#,##0">
                  <c:v>241133</c:v>
                </c:pt>
                <c:pt idx="61" formatCode="#,##0">
                  <c:v>241678</c:v>
                </c:pt>
                <c:pt idx="62" formatCode="#,##0">
                  <c:v>242216</c:v>
                </c:pt>
                <c:pt idx="63" formatCode="#,##0">
                  <c:v>245522</c:v>
                </c:pt>
                <c:pt idx="64" formatCode="#,##0">
                  <c:v>249011</c:v>
                </c:pt>
                <c:pt idx="65" formatCode="#,##0">
                  <c:v>253455</c:v>
                </c:pt>
                <c:pt idx="66" formatCode="#,##0">
                  <c:v>258013</c:v>
                </c:pt>
                <c:pt idx="67" formatCode="#,##0">
                  <c:v>263313</c:v>
                </c:pt>
                <c:pt idx="68" formatCode="#,##0">
                  <c:v>264142</c:v>
                </c:pt>
                <c:pt idx="69" formatCode="#,##0">
                  <c:v>264963</c:v>
                </c:pt>
                <c:pt idx="70" formatCode="#,##0">
                  <c:v>269647</c:v>
                </c:pt>
                <c:pt idx="71" formatCode="#,##0">
                  <c:v>275924</c:v>
                </c:pt>
                <c:pt idx="72" formatCode="#,##0">
                  <c:v>282769</c:v>
                </c:pt>
                <c:pt idx="73" formatCode="#,##0">
                  <c:v>290872</c:v>
                </c:pt>
                <c:pt idx="74" formatCode="#,##0">
                  <c:v>299146</c:v>
                </c:pt>
                <c:pt idx="75" formatCode="#,##0">
                  <c:v>300409</c:v>
                </c:pt>
                <c:pt idx="76" formatCode="#,##0">
                  <c:v>301515</c:v>
                </c:pt>
                <c:pt idx="77" formatCode="#,##0">
                  <c:v>310185</c:v>
                </c:pt>
                <c:pt idx="78" formatCode="#,##0">
                  <c:v>320511</c:v>
                </c:pt>
                <c:pt idx="79" formatCode="#,##0">
                  <c:v>330865</c:v>
                </c:pt>
                <c:pt idx="80" formatCode="#,##0">
                  <c:v>343037</c:v>
                </c:pt>
                <c:pt idx="81" formatCode="#,##0">
                  <c:v>356250</c:v>
                </c:pt>
                <c:pt idx="82" formatCode="#,##0">
                  <c:v>358236</c:v>
                </c:pt>
                <c:pt idx="83" formatCode="#,##0">
                  <c:v>359752</c:v>
                </c:pt>
                <c:pt idx="84" formatCode="#,##0">
                  <c:v>371235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Sheet1!$C$3:$CI$3</c:f>
              <c:numCache>
                <c:formatCode>General</c:formatCode>
                <c:ptCount val="85"/>
                <c:pt idx="0">
                  <c:v>3554</c:v>
                </c:pt>
                <c:pt idx="1">
                  <c:v>7004</c:v>
                </c:pt>
                <c:pt idx="2">
                  <c:v>10475</c:v>
                </c:pt>
                <c:pt idx="3">
                  <c:v>11789</c:v>
                </c:pt>
                <c:pt idx="4">
                  <c:v>12052</c:v>
                </c:pt>
                <c:pt idx="5">
                  <c:v>13310</c:v>
                </c:pt>
                <c:pt idx="6">
                  <c:v>14227</c:v>
                </c:pt>
                <c:pt idx="7">
                  <c:v>17806</c:v>
                </c:pt>
                <c:pt idx="8">
                  <c:v>22324</c:v>
                </c:pt>
                <c:pt idx="9">
                  <c:v>28154</c:v>
                </c:pt>
                <c:pt idx="10">
                  <c:v>36123</c:v>
                </c:pt>
                <c:pt idx="11">
                  <c:v>46085</c:v>
                </c:pt>
                <c:pt idx="12">
                  <c:v>48094</c:v>
                </c:pt>
                <c:pt idx="13">
                  <c:v>49818</c:v>
                </c:pt>
                <c:pt idx="14">
                  <c:v>59624</c:v>
                </c:pt>
                <c:pt idx="15">
                  <c:v>73018</c:v>
                </c:pt>
                <c:pt idx="16">
                  <c:v>86516</c:v>
                </c:pt>
                <c:pt idx="17">
                  <c:v>101706</c:v>
                </c:pt>
                <c:pt idx="18">
                  <c:v>115644</c:v>
                </c:pt>
                <c:pt idx="19">
                  <c:v>119023</c:v>
                </c:pt>
                <c:pt idx="20">
                  <c:v>121619</c:v>
                </c:pt>
                <c:pt idx="21">
                  <c:v>134076</c:v>
                </c:pt>
                <c:pt idx="22">
                  <c:v>146498</c:v>
                </c:pt>
                <c:pt idx="23">
                  <c:v>160047</c:v>
                </c:pt>
                <c:pt idx="24">
                  <c:v>175526</c:v>
                </c:pt>
                <c:pt idx="25">
                  <c:v>190251</c:v>
                </c:pt>
                <c:pt idx="26">
                  <c:v>193513</c:v>
                </c:pt>
                <c:pt idx="27">
                  <c:v>195751</c:v>
                </c:pt>
                <c:pt idx="28">
                  <c:v>205357</c:v>
                </c:pt>
                <c:pt idx="29">
                  <c:v>215837</c:v>
                </c:pt>
                <c:pt idx="30">
                  <c:v>224776</c:v>
                </c:pt>
                <c:pt idx="31">
                  <c:v>231804</c:v>
                </c:pt>
                <c:pt idx="32">
                  <c:v>237978</c:v>
                </c:pt>
                <c:pt idx="33">
                  <c:v>238694</c:v>
                </c:pt>
                <c:pt idx="34">
                  <c:v>239395</c:v>
                </c:pt>
                <c:pt idx="35">
                  <c:v>243210</c:v>
                </c:pt>
                <c:pt idx="36">
                  <c:v>247314</c:v>
                </c:pt>
                <c:pt idx="37">
                  <c:v>251692</c:v>
                </c:pt>
                <c:pt idx="38">
                  <c:v>256561</c:v>
                </c:pt>
                <c:pt idx="39">
                  <c:v>261963</c:v>
                </c:pt>
                <c:pt idx="40">
                  <c:v>262795</c:v>
                </c:pt>
                <c:pt idx="41">
                  <c:v>263638</c:v>
                </c:pt>
                <c:pt idx="42">
                  <c:v>267636</c:v>
                </c:pt>
                <c:pt idx="43">
                  <c:v>272660</c:v>
                </c:pt>
                <c:pt idx="44">
                  <c:v>278164</c:v>
                </c:pt>
                <c:pt idx="45">
                  <c:v>284359</c:v>
                </c:pt>
                <c:pt idx="46">
                  <c:v>291031</c:v>
                </c:pt>
                <c:pt idx="47">
                  <c:v>292601</c:v>
                </c:pt>
                <c:pt idx="48">
                  <c:v>293580</c:v>
                </c:pt>
                <c:pt idx="49">
                  <c:v>299889</c:v>
                </c:pt>
                <c:pt idx="50" formatCode="#,##0">
                  <c:v>308445</c:v>
                </c:pt>
                <c:pt idx="51" formatCode="#,##0">
                  <c:v>318025</c:v>
                </c:pt>
                <c:pt idx="52" formatCode="#,##0">
                  <c:v>330206</c:v>
                </c:pt>
                <c:pt idx="53" formatCode="#,##0">
                  <c:v>341892</c:v>
                </c:pt>
                <c:pt idx="54" formatCode="#,##0">
                  <c:v>343798</c:v>
                </c:pt>
                <c:pt idx="55" formatCode="#,##0">
                  <c:v>344814</c:v>
                </c:pt>
                <c:pt idx="56" formatCode="#,##0">
                  <c:v>354823</c:v>
                </c:pt>
                <c:pt idx="57" formatCode="#,##0">
                  <c:v>367487</c:v>
                </c:pt>
                <c:pt idx="58" formatCode="#,##0">
                  <c:v>381177</c:v>
                </c:pt>
                <c:pt idx="59" formatCode="#,##0">
                  <c:v>398821</c:v>
                </c:pt>
                <c:pt idx="60" formatCode="#,##0">
                  <c:v>414725</c:v>
                </c:pt>
                <c:pt idx="61" formatCode="#,##0">
                  <c:v>417632</c:v>
                </c:pt>
                <c:pt idx="62" formatCode="#,##0">
                  <c:v>419956</c:v>
                </c:pt>
                <c:pt idx="63" formatCode="#,##0">
                  <c:v>438965</c:v>
                </c:pt>
                <c:pt idx="64" formatCode="#,##0">
                  <c:v>465518</c:v>
                </c:pt>
                <c:pt idx="65" formatCode="#,##0">
                  <c:v>495278</c:v>
                </c:pt>
                <c:pt idx="66" formatCode="#,##0">
                  <c:v>527331</c:v>
                </c:pt>
                <c:pt idx="67" formatCode="#,##0">
                  <c:v>555176</c:v>
                </c:pt>
                <c:pt idx="68" formatCode="#,##0">
                  <c:v>566617</c:v>
                </c:pt>
                <c:pt idx="69" formatCode="#,##0">
                  <c:v>577414</c:v>
                </c:pt>
                <c:pt idx="70" formatCode="#,##0">
                  <c:v>606390</c:v>
                </c:pt>
                <c:pt idx="71" formatCode="#,##0">
                  <c:v>641598</c:v>
                </c:pt>
                <c:pt idx="72" formatCode="#,##0">
                  <c:v>682025</c:v>
                </c:pt>
                <c:pt idx="73" formatCode="#,##0">
                  <c:v>725878</c:v>
                </c:pt>
                <c:pt idx="74" formatCode="#,##0">
                  <c:v>763871</c:v>
                </c:pt>
                <c:pt idx="75" formatCode="#,##0">
                  <c:v>780564</c:v>
                </c:pt>
                <c:pt idx="76" formatCode="#,##0">
                  <c:v>792469</c:v>
                </c:pt>
                <c:pt idx="77" formatCode="#,##0">
                  <c:v>819992</c:v>
                </c:pt>
                <c:pt idx="78" formatCode="#,##0">
                  <c:v>857925</c:v>
                </c:pt>
                <c:pt idx="79" formatCode="#,##0">
                  <c:v>894190</c:v>
                </c:pt>
                <c:pt idx="80" formatCode="#,##0">
                  <c:v>930689</c:v>
                </c:pt>
                <c:pt idx="81" formatCode="#,##0">
                  <c:v>963827</c:v>
                </c:pt>
                <c:pt idx="82" formatCode="#,##0">
                  <c:v>978364</c:v>
                </c:pt>
                <c:pt idx="83" formatCode="#,##0">
                  <c:v>985574</c:v>
                </c:pt>
                <c:pt idx="84" formatCode="#,##0">
                  <c:v>1007422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9.7848882852041436E-2"/>
          <c:h val="8.366903704165419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2.2022759049447156E-3"/>
                  <c:y val="-2.331291650758203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15.11.20</c:v>
                </c:pt>
                <c:pt idx="1">
                  <c:v>16.11.20</c:v>
                </c:pt>
                <c:pt idx="2">
                  <c:v>17.11.20</c:v>
                </c:pt>
                <c:pt idx="3">
                  <c:v>18.11.20</c:v>
                </c:pt>
                <c:pt idx="4">
                  <c:v>19.11.20</c:v>
                </c:pt>
                <c:pt idx="5">
                  <c:v>20.11.20</c:v>
                </c:pt>
                <c:pt idx="6">
                  <c:v>21.11.20</c:v>
                </c:pt>
                <c:pt idx="7">
                  <c:v>22.11.20</c:v>
                </c:pt>
                <c:pt idx="8">
                  <c:v>23.11.20</c:v>
                </c:pt>
                <c:pt idx="9">
                  <c:v>24.11.20</c:v>
                </c:pt>
                <c:pt idx="10">
                  <c:v>25.11.20</c:v>
                </c:pt>
                <c:pt idx="11">
                  <c:v>26.11.20</c:v>
                </c:pt>
                <c:pt idx="12">
                  <c:v>27.11.20</c:v>
                </c:pt>
                <c:pt idx="13">
                  <c:v>28.11.20</c:v>
                </c:pt>
                <c:pt idx="14">
                  <c:v>29.11.20</c:v>
                </c:pt>
                <c:pt idx="15">
                  <c:v>30.11.20</c:v>
                </c:pt>
                <c:pt idx="16">
                  <c:v>01.12.20</c:v>
                </c:pt>
                <c:pt idx="17">
                  <c:v>02.12.20</c:v>
                </c:pt>
                <c:pt idx="18">
                  <c:v>03.12.20</c:v>
                </c:pt>
                <c:pt idx="19">
                  <c:v>04.12.20</c:v>
                </c:pt>
                <c:pt idx="20">
                  <c:v>05.12.20</c:v>
                </c:pt>
                <c:pt idx="21">
                  <c:v>06.12.20</c:v>
                </c:pt>
                <c:pt idx="22">
                  <c:v>07.12.20</c:v>
                </c:pt>
                <c:pt idx="23">
                  <c:v>08.12.20</c:v>
                </c:pt>
                <c:pt idx="24">
                  <c:v>09.12.20</c:v>
                </c:pt>
                <c:pt idx="25">
                  <c:v>10.12.20</c:v>
                </c:pt>
                <c:pt idx="26">
                  <c:v>11.12.20</c:v>
                </c:pt>
                <c:pt idx="27">
                  <c:v>12.12.20</c:v>
                </c:pt>
                <c:pt idx="28">
                  <c:v>13.12.20</c:v>
                </c:pt>
                <c:pt idx="29">
                  <c:v>14.12.20</c:v>
                </c:pt>
                <c:pt idx="30">
                  <c:v>15.12.20</c:v>
                </c:pt>
                <c:pt idx="31">
                  <c:v>16.12.20</c:v>
                </c:pt>
                <c:pt idx="32">
                  <c:v>17.12.20</c:v>
                </c:pt>
                <c:pt idx="33">
                  <c:v>18.12.20</c:v>
                </c:pt>
                <c:pt idx="34">
                  <c:v>19.12.20</c:v>
                </c:pt>
                <c:pt idx="35">
                  <c:v>20.12.20</c:v>
                </c:pt>
                <c:pt idx="36">
                  <c:v>21.12.20</c:v>
                </c:pt>
                <c:pt idx="37">
                  <c:v>22.12.20</c:v>
                </c:pt>
                <c:pt idx="38">
                  <c:v>23.12.20</c:v>
                </c:pt>
                <c:pt idx="39">
                  <c:v>24.12.20</c:v>
                </c:pt>
                <c:pt idx="40">
                  <c:v>25.12.20</c:v>
                </c:pt>
                <c:pt idx="41">
                  <c:v>26.12.20</c:v>
                </c:pt>
                <c:pt idx="42">
                  <c:v>27.12.20</c:v>
                </c:pt>
                <c:pt idx="43">
                  <c:v>28.12.20</c:v>
                </c:pt>
                <c:pt idx="44">
                  <c:v>29.12.20</c:v>
                </c:pt>
                <c:pt idx="45">
                  <c:v>30.12.20</c:v>
                </c:pt>
                <c:pt idx="46">
                  <c:v>31.12.20</c:v>
                </c:pt>
                <c:pt idx="47">
                  <c:v>01.01.21</c:v>
                </c:pt>
                <c:pt idx="48">
                  <c:v>02.01.21</c:v>
                </c:pt>
                <c:pt idx="49">
                  <c:v>03.01.21</c:v>
                </c:pt>
                <c:pt idx="50">
                  <c:v>04.01.21</c:v>
                </c:pt>
                <c:pt idx="51">
                  <c:v>05.01.21</c:v>
                </c:pt>
                <c:pt idx="52">
                  <c:v>06.01.21</c:v>
                </c:pt>
                <c:pt idx="53">
                  <c:v>07.01.21</c:v>
                </c:pt>
                <c:pt idx="54">
                  <c:v>08.01.21</c:v>
                </c:pt>
                <c:pt idx="55">
                  <c:v>09.01.21</c:v>
                </c:pt>
                <c:pt idx="56">
                  <c:v>10.01.21</c:v>
                </c:pt>
                <c:pt idx="57">
                  <c:v>11.01.21</c:v>
                </c:pt>
                <c:pt idx="58">
                  <c:v>12.01.21</c:v>
                </c:pt>
                <c:pt idx="59">
                  <c:v>13.01.21</c:v>
                </c:pt>
                <c:pt idx="60">
                  <c:v>14.01.21</c:v>
                </c:pt>
                <c:pt idx="61">
                  <c:v>15.01.21</c:v>
                </c:pt>
                <c:pt idx="62">
                  <c:v>16.01.21</c:v>
                </c:pt>
                <c:pt idx="63">
                  <c:v>17.01.21</c:v>
                </c:pt>
                <c:pt idx="64">
                  <c:v>18.01.21</c:v>
                </c:pt>
                <c:pt idx="65">
                  <c:v>19.01.21</c:v>
                </c:pt>
                <c:pt idx="66">
                  <c:v>20.01.21</c:v>
                </c:pt>
                <c:pt idx="67">
                  <c:v>21.01.21</c:v>
                </c:pt>
                <c:pt idx="68">
                  <c:v>22.01.21</c:v>
                </c:pt>
                <c:pt idx="69">
                  <c:v>23.01.21</c:v>
                </c:pt>
                <c:pt idx="70">
                  <c:v>24.01.21</c:v>
                </c:pt>
                <c:pt idx="71">
                  <c:v>25.01.21</c:v>
                </c:pt>
                <c:pt idx="72">
                  <c:v>26.01.21</c:v>
                </c:pt>
                <c:pt idx="73">
                  <c:v>27.01.21</c:v>
                </c:pt>
                <c:pt idx="74">
                  <c:v>28.01.21</c:v>
                </c:pt>
                <c:pt idx="75">
                  <c:v>29.01.21</c:v>
                </c:pt>
                <c:pt idx="76">
                  <c:v>30.01.21</c:v>
                </c:pt>
                <c:pt idx="77">
                  <c:v>31.01.21</c:v>
                </c:pt>
                <c:pt idx="78">
                  <c:v>01.02.21</c:v>
                </c:pt>
                <c:pt idx="79">
                  <c:v>02.02.21</c:v>
                </c:pt>
                <c:pt idx="80">
                  <c:v>03.02.21</c:v>
                </c:pt>
                <c:pt idx="81">
                  <c:v>04.02.21</c:v>
                </c:pt>
                <c:pt idx="82">
                  <c:v>05.02.21</c:v>
                </c:pt>
                <c:pt idx="83">
                  <c:v>06.02.21</c:v>
                </c:pt>
                <c:pt idx="84">
                  <c:v>07.02.21</c:v>
                </c:pt>
                <c:pt idx="85">
                  <c:v>08.02.21</c:v>
                </c:pt>
                <c:pt idx="86">
                  <c:v>09.02.21</c:v>
                </c:pt>
                <c:pt idx="87">
                  <c:v>10.02.21</c:v>
                </c:pt>
                <c:pt idx="88">
                  <c:v>11.02.21</c:v>
                </c:pt>
                <c:pt idx="89">
                  <c:v>12.02.21</c:v>
                </c:pt>
                <c:pt idx="90">
                  <c:v>13.02.21</c:v>
                </c:pt>
                <c:pt idx="91">
                  <c:v>14.02.21</c:v>
                </c:pt>
                <c:pt idx="92">
                  <c:v>15.02.21</c:v>
                </c:pt>
                <c:pt idx="93">
                  <c:v>16.02.21</c:v>
                </c:pt>
                <c:pt idx="94">
                  <c:v>17.02.21</c:v>
                </c:pt>
                <c:pt idx="95">
                  <c:v>18.02.21</c:v>
                </c:pt>
                <c:pt idx="96">
                  <c:v>19.02.21</c:v>
                </c:pt>
                <c:pt idx="97">
                  <c:v>20.02.21</c:v>
                </c:pt>
                <c:pt idx="98">
                  <c:v>21.02.21</c:v>
                </c:pt>
                <c:pt idx="99">
                  <c:v>22.02.21</c:v>
                </c:pt>
                <c:pt idx="100">
                  <c:v>23.02.21</c:v>
                </c:pt>
                <c:pt idx="101">
                  <c:v>24.02.21</c:v>
                </c:pt>
                <c:pt idx="102">
                  <c:v>25.02.21</c:v>
                </c:pt>
                <c:pt idx="103">
                  <c:v>26.02.21</c:v>
                </c:pt>
                <c:pt idx="104">
                  <c:v>27.02.21</c:v>
                </c:pt>
                <c:pt idx="105">
                  <c:v>28.02.21</c:v>
                </c:pt>
                <c:pt idx="106">
                  <c:v>01.03.21</c:v>
                </c:pt>
                <c:pt idx="107">
                  <c:v>02.03.21</c:v>
                </c:pt>
                <c:pt idx="108">
                  <c:v>03.03.21</c:v>
                </c:pt>
                <c:pt idx="109">
                  <c:v>04.03.21</c:v>
                </c:pt>
                <c:pt idx="110">
                  <c:v>05.03.21</c:v>
                </c:pt>
                <c:pt idx="111">
                  <c:v>06.03.21</c:v>
                </c:pt>
                <c:pt idx="112">
                  <c:v>07.03.21</c:v>
                </c:pt>
                <c:pt idx="113">
                  <c:v>08.03.21</c:v>
                </c:pt>
                <c:pt idx="114">
                  <c:v>09.03.21</c:v>
                </c:pt>
                <c:pt idx="115">
                  <c:v>10.03.21</c:v>
                </c:pt>
                <c:pt idx="116">
                  <c:v>11.03.21</c:v>
                </c:pt>
                <c:pt idx="117">
                  <c:v>12.03.21</c:v>
                </c:pt>
                <c:pt idx="118">
                  <c:v>13.03.21</c:v>
                </c:pt>
                <c:pt idx="119">
                  <c:v>14.03.21</c:v>
                </c:pt>
                <c:pt idx="120">
                  <c:v>15.03.21</c:v>
                </c:pt>
                <c:pt idx="121">
                  <c:v>16.03.21</c:v>
                </c:pt>
                <c:pt idx="122">
                  <c:v>17.03.21</c:v>
                </c:pt>
                <c:pt idx="123">
                  <c:v>18.03.21</c:v>
                </c:pt>
                <c:pt idx="124">
                  <c:v>19.03.21</c:v>
                </c:pt>
                <c:pt idx="125">
                  <c:v>20.03.21</c:v>
                </c:pt>
                <c:pt idx="126">
                  <c:v>21.03.21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17</c:v>
                </c:pt>
                <c:pt idx="1">
                  <c:v>74</c:v>
                </c:pt>
                <c:pt idx="2">
                  <c:v>30</c:v>
                </c:pt>
                <c:pt idx="3">
                  <c:v>70</c:v>
                </c:pt>
                <c:pt idx="4">
                  <c:v>50</c:v>
                </c:pt>
                <c:pt idx="5">
                  <c:v>50</c:v>
                </c:pt>
                <c:pt idx="6">
                  <c:v>26</c:v>
                </c:pt>
                <c:pt idx="7">
                  <c:v>19</c:v>
                </c:pt>
                <c:pt idx="8">
                  <c:v>62</c:v>
                </c:pt>
                <c:pt idx="9">
                  <c:v>51</c:v>
                </c:pt>
                <c:pt idx="10">
                  <c:v>46</c:v>
                </c:pt>
                <c:pt idx="11">
                  <c:v>56</c:v>
                </c:pt>
                <c:pt idx="12">
                  <c:v>49</c:v>
                </c:pt>
                <c:pt idx="13">
                  <c:v>28</c:v>
                </c:pt>
                <c:pt idx="14">
                  <c:v>19</c:v>
                </c:pt>
                <c:pt idx="15">
                  <c:v>70</c:v>
                </c:pt>
                <c:pt idx="16">
                  <c:v>62</c:v>
                </c:pt>
                <c:pt idx="17">
                  <c:v>53</c:v>
                </c:pt>
                <c:pt idx="18">
                  <c:v>50</c:v>
                </c:pt>
                <c:pt idx="19">
                  <c:v>68</c:v>
                </c:pt>
                <c:pt idx="20">
                  <c:v>31</c:v>
                </c:pt>
                <c:pt idx="21">
                  <c:v>30</c:v>
                </c:pt>
                <c:pt idx="22">
                  <c:v>81</c:v>
                </c:pt>
                <c:pt idx="23">
                  <c:v>81</c:v>
                </c:pt>
                <c:pt idx="24">
                  <c:v>74</c:v>
                </c:pt>
                <c:pt idx="25">
                  <c:v>76</c:v>
                </c:pt>
                <c:pt idx="26">
                  <c:v>72</c:v>
                </c:pt>
                <c:pt idx="27">
                  <c:v>43</c:v>
                </c:pt>
                <c:pt idx="28">
                  <c:v>25</c:v>
                </c:pt>
                <c:pt idx="29">
                  <c:v>84</c:v>
                </c:pt>
                <c:pt idx="30">
                  <c:v>111</c:v>
                </c:pt>
                <c:pt idx="31">
                  <c:v>72</c:v>
                </c:pt>
                <c:pt idx="32">
                  <c:v>94</c:v>
                </c:pt>
                <c:pt idx="33">
                  <c:v>105</c:v>
                </c:pt>
                <c:pt idx="34">
                  <c:v>45</c:v>
                </c:pt>
                <c:pt idx="35">
                  <c:v>53</c:v>
                </c:pt>
                <c:pt idx="36">
                  <c:v>141</c:v>
                </c:pt>
                <c:pt idx="37">
                  <c:v>126</c:v>
                </c:pt>
                <c:pt idx="38">
                  <c:v>185</c:v>
                </c:pt>
                <c:pt idx="39">
                  <c:v>58</c:v>
                </c:pt>
                <c:pt idx="40">
                  <c:v>44</c:v>
                </c:pt>
                <c:pt idx="41">
                  <c:v>47</c:v>
                </c:pt>
                <c:pt idx="42">
                  <c:v>72</c:v>
                </c:pt>
                <c:pt idx="43">
                  <c:v>162</c:v>
                </c:pt>
                <c:pt idx="44">
                  <c:v>121</c:v>
                </c:pt>
                <c:pt idx="45">
                  <c:v>110</c:v>
                </c:pt>
                <c:pt idx="46">
                  <c:v>111</c:v>
                </c:pt>
                <c:pt idx="47">
                  <c:v>44</c:v>
                </c:pt>
                <c:pt idx="48">
                  <c:v>49</c:v>
                </c:pt>
                <c:pt idx="49">
                  <c:v>74</c:v>
                </c:pt>
                <c:pt idx="50">
                  <c:v>164</c:v>
                </c:pt>
                <c:pt idx="51">
                  <c:v>128</c:v>
                </c:pt>
                <c:pt idx="52">
                  <c:v>97</c:v>
                </c:pt>
                <c:pt idx="53">
                  <c:v>83</c:v>
                </c:pt>
                <c:pt idx="54">
                  <c:v>82</c:v>
                </c:pt>
                <c:pt idx="55">
                  <c:v>49</c:v>
                </c:pt>
                <c:pt idx="56">
                  <c:v>34</c:v>
                </c:pt>
                <c:pt idx="57">
                  <c:v>79</c:v>
                </c:pt>
                <c:pt idx="58">
                  <c:v>72</c:v>
                </c:pt>
                <c:pt idx="59">
                  <c:v>74</c:v>
                </c:pt>
                <c:pt idx="60">
                  <c:v>55</c:v>
                </c:pt>
                <c:pt idx="61">
                  <c:v>70</c:v>
                </c:pt>
                <c:pt idx="62">
                  <c:v>43</c:v>
                </c:pt>
                <c:pt idx="63">
                  <c:v>21</c:v>
                </c:pt>
                <c:pt idx="64">
                  <c:v>79</c:v>
                </c:pt>
                <c:pt idx="65">
                  <c:v>54</c:v>
                </c:pt>
                <c:pt idx="66">
                  <c:v>53</c:v>
                </c:pt>
                <c:pt idx="67">
                  <c:v>49</c:v>
                </c:pt>
                <c:pt idx="68">
                  <c:v>67</c:v>
                </c:pt>
                <c:pt idx="69">
                  <c:v>29</c:v>
                </c:pt>
                <c:pt idx="70">
                  <c:v>9</c:v>
                </c:pt>
                <c:pt idx="71">
                  <c:v>41</c:v>
                </c:pt>
                <c:pt idx="72">
                  <c:v>46</c:v>
                </c:pt>
                <c:pt idx="73">
                  <c:v>42</c:v>
                </c:pt>
                <c:pt idx="74">
                  <c:v>42</c:v>
                </c:pt>
                <c:pt idx="75">
                  <c:v>35</c:v>
                </c:pt>
                <c:pt idx="76">
                  <c:v>19</c:v>
                </c:pt>
                <c:pt idx="77">
                  <c:v>23</c:v>
                </c:pt>
                <c:pt idx="78">
                  <c:v>40</c:v>
                </c:pt>
                <c:pt idx="79">
                  <c:v>33</c:v>
                </c:pt>
                <c:pt idx="80">
                  <c:v>27</c:v>
                </c:pt>
                <c:pt idx="81">
                  <c:v>40</c:v>
                </c:pt>
                <c:pt idx="82">
                  <c:v>26</c:v>
                </c:pt>
                <c:pt idx="83">
                  <c:v>16</c:v>
                </c:pt>
                <c:pt idx="84">
                  <c:v>14</c:v>
                </c:pt>
                <c:pt idx="85">
                  <c:v>19</c:v>
                </c:pt>
                <c:pt idx="86">
                  <c:v>24</c:v>
                </c:pt>
                <c:pt idx="87">
                  <c:v>30</c:v>
                </c:pt>
                <c:pt idx="88">
                  <c:v>25</c:v>
                </c:pt>
                <c:pt idx="89">
                  <c:v>29</c:v>
                </c:pt>
                <c:pt idx="90">
                  <c:v>12</c:v>
                </c:pt>
                <c:pt idx="91">
                  <c:v>7</c:v>
                </c:pt>
                <c:pt idx="92">
                  <c:v>23</c:v>
                </c:pt>
                <c:pt idx="93">
                  <c:v>33</c:v>
                </c:pt>
                <c:pt idx="94">
                  <c:v>13</c:v>
                </c:pt>
                <c:pt idx="95">
                  <c:v>26</c:v>
                </c:pt>
                <c:pt idx="96">
                  <c:v>24</c:v>
                </c:pt>
                <c:pt idx="97">
                  <c:v>15</c:v>
                </c:pt>
                <c:pt idx="98">
                  <c:v>8</c:v>
                </c:pt>
                <c:pt idx="99">
                  <c:v>32</c:v>
                </c:pt>
                <c:pt idx="100">
                  <c:v>30</c:v>
                </c:pt>
                <c:pt idx="101">
                  <c:v>25</c:v>
                </c:pt>
                <c:pt idx="102">
                  <c:v>37</c:v>
                </c:pt>
                <c:pt idx="103">
                  <c:v>34</c:v>
                </c:pt>
                <c:pt idx="104">
                  <c:v>23</c:v>
                </c:pt>
                <c:pt idx="105">
                  <c:v>19</c:v>
                </c:pt>
                <c:pt idx="106">
                  <c:v>29</c:v>
                </c:pt>
                <c:pt idx="107">
                  <c:v>41</c:v>
                </c:pt>
                <c:pt idx="108">
                  <c:v>37</c:v>
                </c:pt>
                <c:pt idx="109">
                  <c:v>20</c:v>
                </c:pt>
                <c:pt idx="110">
                  <c:v>25</c:v>
                </c:pt>
                <c:pt idx="111">
                  <c:v>11</c:v>
                </c:pt>
                <c:pt idx="112">
                  <c:v>10</c:v>
                </c:pt>
                <c:pt idx="113">
                  <c:v>23</c:v>
                </c:pt>
                <c:pt idx="114">
                  <c:v>20</c:v>
                </c:pt>
                <c:pt idx="115">
                  <c:v>21</c:v>
                </c:pt>
                <c:pt idx="116">
                  <c:v>7</c:v>
                </c:pt>
                <c:pt idx="117">
                  <c:v>16</c:v>
                </c:pt>
                <c:pt idx="118">
                  <c:v>7</c:v>
                </c:pt>
                <c:pt idx="119">
                  <c:v>6</c:v>
                </c:pt>
                <c:pt idx="120">
                  <c:v>23</c:v>
                </c:pt>
                <c:pt idx="121">
                  <c:v>28</c:v>
                </c:pt>
                <c:pt idx="122">
                  <c:v>11</c:v>
                </c:pt>
                <c:pt idx="123">
                  <c:v>15</c:v>
                </c:pt>
                <c:pt idx="124">
                  <c:v>11</c:v>
                </c:pt>
                <c:pt idx="125">
                  <c:v>6</c:v>
                </c:pt>
                <c:pt idx="12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7.5631992114038149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15.11.20</c:v>
                </c:pt>
                <c:pt idx="1">
                  <c:v>16.11.20</c:v>
                </c:pt>
                <c:pt idx="2">
                  <c:v>17.11.20</c:v>
                </c:pt>
                <c:pt idx="3">
                  <c:v>18.11.20</c:v>
                </c:pt>
                <c:pt idx="4">
                  <c:v>19.11.20</c:v>
                </c:pt>
                <c:pt idx="5">
                  <c:v>20.11.20</c:v>
                </c:pt>
                <c:pt idx="6">
                  <c:v>21.11.20</c:v>
                </c:pt>
                <c:pt idx="7">
                  <c:v>22.11.20</c:v>
                </c:pt>
                <c:pt idx="8">
                  <c:v>23.11.20</c:v>
                </c:pt>
                <c:pt idx="9">
                  <c:v>24.11.20</c:v>
                </c:pt>
                <c:pt idx="10">
                  <c:v>25.11.20</c:v>
                </c:pt>
                <c:pt idx="11">
                  <c:v>26.11.20</c:v>
                </c:pt>
                <c:pt idx="12">
                  <c:v>27.11.20</c:v>
                </c:pt>
                <c:pt idx="13">
                  <c:v>28.11.20</c:v>
                </c:pt>
                <c:pt idx="14">
                  <c:v>29.11.20</c:v>
                </c:pt>
                <c:pt idx="15">
                  <c:v>30.11.20</c:v>
                </c:pt>
                <c:pt idx="16">
                  <c:v>01.12.20</c:v>
                </c:pt>
                <c:pt idx="17">
                  <c:v>02.12.20</c:v>
                </c:pt>
                <c:pt idx="18">
                  <c:v>03.12.20</c:v>
                </c:pt>
                <c:pt idx="19">
                  <c:v>04.12.20</c:v>
                </c:pt>
                <c:pt idx="20">
                  <c:v>05.12.20</c:v>
                </c:pt>
                <c:pt idx="21">
                  <c:v>06.12.20</c:v>
                </c:pt>
                <c:pt idx="22">
                  <c:v>07.12.20</c:v>
                </c:pt>
                <c:pt idx="23">
                  <c:v>08.12.20</c:v>
                </c:pt>
                <c:pt idx="24">
                  <c:v>09.12.20</c:v>
                </c:pt>
                <c:pt idx="25">
                  <c:v>10.12.20</c:v>
                </c:pt>
                <c:pt idx="26">
                  <c:v>11.12.20</c:v>
                </c:pt>
                <c:pt idx="27">
                  <c:v>12.12.20</c:v>
                </c:pt>
                <c:pt idx="28">
                  <c:v>13.12.20</c:v>
                </c:pt>
                <c:pt idx="29">
                  <c:v>14.12.20</c:v>
                </c:pt>
                <c:pt idx="30">
                  <c:v>15.12.20</c:v>
                </c:pt>
                <c:pt idx="31">
                  <c:v>16.12.20</c:v>
                </c:pt>
                <c:pt idx="32">
                  <c:v>17.12.20</c:v>
                </c:pt>
                <c:pt idx="33">
                  <c:v>18.12.20</c:v>
                </c:pt>
                <c:pt idx="34">
                  <c:v>19.12.20</c:v>
                </c:pt>
                <c:pt idx="35">
                  <c:v>20.12.20</c:v>
                </c:pt>
                <c:pt idx="36">
                  <c:v>21.12.20</c:v>
                </c:pt>
                <c:pt idx="37">
                  <c:v>22.12.20</c:v>
                </c:pt>
                <c:pt idx="38">
                  <c:v>23.12.20</c:v>
                </c:pt>
                <c:pt idx="39">
                  <c:v>24.12.20</c:v>
                </c:pt>
                <c:pt idx="40">
                  <c:v>25.12.20</c:v>
                </c:pt>
                <c:pt idx="41">
                  <c:v>26.12.20</c:v>
                </c:pt>
                <c:pt idx="42">
                  <c:v>27.12.20</c:v>
                </c:pt>
                <c:pt idx="43">
                  <c:v>28.12.20</c:v>
                </c:pt>
                <c:pt idx="44">
                  <c:v>29.12.20</c:v>
                </c:pt>
                <c:pt idx="45">
                  <c:v>30.12.20</c:v>
                </c:pt>
                <c:pt idx="46">
                  <c:v>31.12.20</c:v>
                </c:pt>
                <c:pt idx="47">
                  <c:v>01.01.21</c:v>
                </c:pt>
                <c:pt idx="48">
                  <c:v>02.01.21</c:v>
                </c:pt>
                <c:pt idx="49">
                  <c:v>03.01.21</c:v>
                </c:pt>
                <c:pt idx="50">
                  <c:v>04.01.21</c:v>
                </c:pt>
                <c:pt idx="51">
                  <c:v>05.01.21</c:v>
                </c:pt>
                <c:pt idx="52">
                  <c:v>06.01.21</c:v>
                </c:pt>
                <c:pt idx="53">
                  <c:v>07.01.21</c:v>
                </c:pt>
                <c:pt idx="54">
                  <c:v>08.01.21</c:v>
                </c:pt>
                <c:pt idx="55">
                  <c:v>09.01.21</c:v>
                </c:pt>
                <c:pt idx="56">
                  <c:v>10.01.21</c:v>
                </c:pt>
                <c:pt idx="57">
                  <c:v>11.01.21</c:v>
                </c:pt>
                <c:pt idx="58">
                  <c:v>12.01.21</c:v>
                </c:pt>
                <c:pt idx="59">
                  <c:v>13.01.21</c:v>
                </c:pt>
                <c:pt idx="60">
                  <c:v>14.01.21</c:v>
                </c:pt>
                <c:pt idx="61">
                  <c:v>15.01.21</c:v>
                </c:pt>
                <c:pt idx="62">
                  <c:v>16.01.21</c:v>
                </c:pt>
                <c:pt idx="63">
                  <c:v>17.01.21</c:v>
                </c:pt>
                <c:pt idx="64">
                  <c:v>18.01.21</c:v>
                </c:pt>
                <c:pt idx="65">
                  <c:v>19.01.21</c:v>
                </c:pt>
                <c:pt idx="66">
                  <c:v>20.01.21</c:v>
                </c:pt>
                <c:pt idx="67">
                  <c:v>21.01.21</c:v>
                </c:pt>
                <c:pt idx="68">
                  <c:v>22.01.21</c:v>
                </c:pt>
                <c:pt idx="69">
                  <c:v>23.01.21</c:v>
                </c:pt>
                <c:pt idx="70">
                  <c:v>24.01.21</c:v>
                </c:pt>
                <c:pt idx="71">
                  <c:v>25.01.21</c:v>
                </c:pt>
                <c:pt idx="72">
                  <c:v>26.01.21</c:v>
                </c:pt>
                <c:pt idx="73">
                  <c:v>27.01.21</c:v>
                </c:pt>
                <c:pt idx="74">
                  <c:v>28.01.21</c:v>
                </c:pt>
                <c:pt idx="75">
                  <c:v>29.01.21</c:v>
                </c:pt>
                <c:pt idx="76">
                  <c:v>30.01.21</c:v>
                </c:pt>
                <c:pt idx="77">
                  <c:v>31.01.21</c:v>
                </c:pt>
                <c:pt idx="78">
                  <c:v>01.02.21</c:v>
                </c:pt>
                <c:pt idx="79">
                  <c:v>02.02.21</c:v>
                </c:pt>
                <c:pt idx="80">
                  <c:v>03.02.21</c:v>
                </c:pt>
                <c:pt idx="81">
                  <c:v>04.02.21</c:v>
                </c:pt>
                <c:pt idx="82">
                  <c:v>05.02.21</c:v>
                </c:pt>
                <c:pt idx="83">
                  <c:v>06.02.21</c:v>
                </c:pt>
                <c:pt idx="84">
                  <c:v>07.02.21</c:v>
                </c:pt>
                <c:pt idx="85">
                  <c:v>08.02.21</c:v>
                </c:pt>
                <c:pt idx="86">
                  <c:v>09.02.21</c:v>
                </c:pt>
                <c:pt idx="87">
                  <c:v>10.02.21</c:v>
                </c:pt>
                <c:pt idx="88">
                  <c:v>11.02.21</c:v>
                </c:pt>
                <c:pt idx="89">
                  <c:v>12.02.21</c:v>
                </c:pt>
                <c:pt idx="90">
                  <c:v>13.02.21</c:v>
                </c:pt>
                <c:pt idx="91">
                  <c:v>14.02.21</c:v>
                </c:pt>
                <c:pt idx="92">
                  <c:v>15.02.21</c:v>
                </c:pt>
                <c:pt idx="93">
                  <c:v>16.02.21</c:v>
                </c:pt>
                <c:pt idx="94">
                  <c:v>17.02.21</c:v>
                </c:pt>
                <c:pt idx="95">
                  <c:v>18.02.21</c:v>
                </c:pt>
                <c:pt idx="96">
                  <c:v>19.02.21</c:v>
                </c:pt>
                <c:pt idx="97">
                  <c:v>20.02.21</c:v>
                </c:pt>
                <c:pt idx="98">
                  <c:v>21.02.21</c:v>
                </c:pt>
                <c:pt idx="99">
                  <c:v>22.02.21</c:v>
                </c:pt>
                <c:pt idx="100">
                  <c:v>23.02.21</c:v>
                </c:pt>
                <c:pt idx="101">
                  <c:v>24.02.21</c:v>
                </c:pt>
                <c:pt idx="102">
                  <c:v>25.02.21</c:v>
                </c:pt>
                <c:pt idx="103">
                  <c:v>26.02.21</c:v>
                </c:pt>
                <c:pt idx="104">
                  <c:v>27.02.21</c:v>
                </c:pt>
                <c:pt idx="105">
                  <c:v>28.02.21</c:v>
                </c:pt>
                <c:pt idx="106">
                  <c:v>01.03.21</c:v>
                </c:pt>
                <c:pt idx="107">
                  <c:v>02.03.21</c:v>
                </c:pt>
                <c:pt idx="108">
                  <c:v>03.03.21</c:v>
                </c:pt>
                <c:pt idx="109">
                  <c:v>04.03.21</c:v>
                </c:pt>
                <c:pt idx="110">
                  <c:v>05.03.21</c:v>
                </c:pt>
                <c:pt idx="111">
                  <c:v>06.03.21</c:v>
                </c:pt>
                <c:pt idx="112">
                  <c:v>07.03.21</c:v>
                </c:pt>
                <c:pt idx="113">
                  <c:v>08.03.21</c:v>
                </c:pt>
                <c:pt idx="114">
                  <c:v>09.03.21</c:v>
                </c:pt>
                <c:pt idx="115">
                  <c:v>10.03.21</c:v>
                </c:pt>
                <c:pt idx="116">
                  <c:v>11.03.21</c:v>
                </c:pt>
                <c:pt idx="117">
                  <c:v>12.03.21</c:v>
                </c:pt>
                <c:pt idx="118">
                  <c:v>13.03.21</c:v>
                </c:pt>
                <c:pt idx="119">
                  <c:v>14.03.21</c:v>
                </c:pt>
                <c:pt idx="120">
                  <c:v>15.03.21</c:v>
                </c:pt>
                <c:pt idx="121">
                  <c:v>16.03.21</c:v>
                </c:pt>
                <c:pt idx="122">
                  <c:v>17.03.21</c:v>
                </c:pt>
                <c:pt idx="123">
                  <c:v>18.03.21</c:v>
                </c:pt>
                <c:pt idx="124">
                  <c:v>19.03.21</c:v>
                </c:pt>
                <c:pt idx="125">
                  <c:v>20.03.21</c:v>
                </c:pt>
                <c:pt idx="126">
                  <c:v>21.03.21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73</c:v>
                </c:pt>
                <c:pt idx="1">
                  <c:v>242</c:v>
                </c:pt>
                <c:pt idx="2">
                  <c:v>138</c:v>
                </c:pt>
                <c:pt idx="3">
                  <c:v>231</c:v>
                </c:pt>
                <c:pt idx="4">
                  <c:v>230</c:v>
                </c:pt>
                <c:pt idx="5">
                  <c:v>190</c:v>
                </c:pt>
                <c:pt idx="6">
                  <c:v>94</c:v>
                </c:pt>
                <c:pt idx="7">
                  <c:v>49</c:v>
                </c:pt>
                <c:pt idx="8">
                  <c:v>213</c:v>
                </c:pt>
                <c:pt idx="9">
                  <c:v>245</c:v>
                </c:pt>
                <c:pt idx="10">
                  <c:v>177</c:v>
                </c:pt>
                <c:pt idx="11">
                  <c:v>153</c:v>
                </c:pt>
                <c:pt idx="12">
                  <c:v>144</c:v>
                </c:pt>
                <c:pt idx="13">
                  <c:v>69</c:v>
                </c:pt>
                <c:pt idx="14">
                  <c:v>35</c:v>
                </c:pt>
                <c:pt idx="15">
                  <c:v>163</c:v>
                </c:pt>
                <c:pt idx="16">
                  <c:v>195</c:v>
                </c:pt>
                <c:pt idx="17">
                  <c:v>173</c:v>
                </c:pt>
                <c:pt idx="18">
                  <c:v>213</c:v>
                </c:pt>
                <c:pt idx="19">
                  <c:v>161</c:v>
                </c:pt>
                <c:pt idx="20">
                  <c:v>108</c:v>
                </c:pt>
                <c:pt idx="21">
                  <c:v>61</c:v>
                </c:pt>
                <c:pt idx="22">
                  <c:v>246</c:v>
                </c:pt>
                <c:pt idx="23">
                  <c:v>211</c:v>
                </c:pt>
                <c:pt idx="24">
                  <c:v>203</c:v>
                </c:pt>
                <c:pt idx="25">
                  <c:v>178</c:v>
                </c:pt>
                <c:pt idx="26">
                  <c:v>196</c:v>
                </c:pt>
                <c:pt idx="27">
                  <c:v>89</c:v>
                </c:pt>
                <c:pt idx="28">
                  <c:v>65</c:v>
                </c:pt>
                <c:pt idx="29">
                  <c:v>227</c:v>
                </c:pt>
                <c:pt idx="30">
                  <c:v>218</c:v>
                </c:pt>
                <c:pt idx="31">
                  <c:v>202</c:v>
                </c:pt>
                <c:pt idx="32">
                  <c:v>163</c:v>
                </c:pt>
                <c:pt idx="33">
                  <c:v>223</c:v>
                </c:pt>
                <c:pt idx="34">
                  <c:v>111</c:v>
                </c:pt>
                <c:pt idx="35">
                  <c:v>104</c:v>
                </c:pt>
                <c:pt idx="36">
                  <c:v>273</c:v>
                </c:pt>
                <c:pt idx="37">
                  <c:v>295</c:v>
                </c:pt>
                <c:pt idx="38">
                  <c:v>293</c:v>
                </c:pt>
                <c:pt idx="39">
                  <c:v>88</c:v>
                </c:pt>
                <c:pt idx="40">
                  <c:v>78</c:v>
                </c:pt>
                <c:pt idx="41">
                  <c:v>115</c:v>
                </c:pt>
                <c:pt idx="42">
                  <c:v>120</c:v>
                </c:pt>
                <c:pt idx="43">
                  <c:v>331</c:v>
                </c:pt>
                <c:pt idx="44">
                  <c:v>388</c:v>
                </c:pt>
                <c:pt idx="45">
                  <c:v>355</c:v>
                </c:pt>
                <c:pt idx="46">
                  <c:v>248</c:v>
                </c:pt>
                <c:pt idx="47">
                  <c:v>80</c:v>
                </c:pt>
                <c:pt idx="48">
                  <c:v>138</c:v>
                </c:pt>
                <c:pt idx="49">
                  <c:v>155</c:v>
                </c:pt>
                <c:pt idx="50">
                  <c:v>377</c:v>
                </c:pt>
                <c:pt idx="51">
                  <c:v>375</c:v>
                </c:pt>
                <c:pt idx="52">
                  <c:v>338</c:v>
                </c:pt>
                <c:pt idx="53">
                  <c:v>270</c:v>
                </c:pt>
                <c:pt idx="54">
                  <c:v>241</c:v>
                </c:pt>
                <c:pt idx="55">
                  <c:v>126</c:v>
                </c:pt>
                <c:pt idx="56">
                  <c:v>74</c:v>
                </c:pt>
                <c:pt idx="57">
                  <c:v>270</c:v>
                </c:pt>
                <c:pt idx="58">
                  <c:v>226</c:v>
                </c:pt>
                <c:pt idx="59">
                  <c:v>190</c:v>
                </c:pt>
                <c:pt idx="60">
                  <c:v>156</c:v>
                </c:pt>
                <c:pt idx="61">
                  <c:v>197</c:v>
                </c:pt>
                <c:pt idx="62">
                  <c:v>87</c:v>
                </c:pt>
                <c:pt idx="63">
                  <c:v>45</c:v>
                </c:pt>
                <c:pt idx="64">
                  <c:v>191</c:v>
                </c:pt>
                <c:pt idx="65">
                  <c:v>209</c:v>
                </c:pt>
                <c:pt idx="66">
                  <c:v>171</c:v>
                </c:pt>
                <c:pt idx="67">
                  <c:v>144</c:v>
                </c:pt>
                <c:pt idx="68">
                  <c:v>136</c:v>
                </c:pt>
                <c:pt idx="69">
                  <c:v>65</c:v>
                </c:pt>
                <c:pt idx="70">
                  <c:v>42</c:v>
                </c:pt>
                <c:pt idx="71">
                  <c:v>151</c:v>
                </c:pt>
                <c:pt idx="72">
                  <c:v>166</c:v>
                </c:pt>
                <c:pt idx="73">
                  <c:v>108</c:v>
                </c:pt>
                <c:pt idx="74">
                  <c:v>124</c:v>
                </c:pt>
                <c:pt idx="75">
                  <c:v>102</c:v>
                </c:pt>
                <c:pt idx="76">
                  <c:v>53</c:v>
                </c:pt>
                <c:pt idx="77">
                  <c:v>30</c:v>
                </c:pt>
                <c:pt idx="78">
                  <c:v>122</c:v>
                </c:pt>
                <c:pt idx="79">
                  <c:v>112</c:v>
                </c:pt>
                <c:pt idx="80">
                  <c:v>124</c:v>
                </c:pt>
                <c:pt idx="81">
                  <c:v>104</c:v>
                </c:pt>
                <c:pt idx="82">
                  <c:v>106</c:v>
                </c:pt>
                <c:pt idx="83">
                  <c:v>55</c:v>
                </c:pt>
                <c:pt idx="84">
                  <c:v>28</c:v>
                </c:pt>
                <c:pt idx="85">
                  <c:v>119</c:v>
                </c:pt>
                <c:pt idx="86">
                  <c:v>111</c:v>
                </c:pt>
                <c:pt idx="87">
                  <c:v>100</c:v>
                </c:pt>
                <c:pt idx="88">
                  <c:v>105</c:v>
                </c:pt>
                <c:pt idx="89">
                  <c:v>98</c:v>
                </c:pt>
                <c:pt idx="90">
                  <c:v>45</c:v>
                </c:pt>
                <c:pt idx="91">
                  <c:v>28</c:v>
                </c:pt>
                <c:pt idx="92">
                  <c:v>117</c:v>
                </c:pt>
                <c:pt idx="93">
                  <c:v>116</c:v>
                </c:pt>
                <c:pt idx="94">
                  <c:v>111</c:v>
                </c:pt>
                <c:pt idx="95">
                  <c:v>109</c:v>
                </c:pt>
                <c:pt idx="96">
                  <c:v>121</c:v>
                </c:pt>
                <c:pt idx="97">
                  <c:v>55</c:v>
                </c:pt>
                <c:pt idx="98">
                  <c:v>35</c:v>
                </c:pt>
                <c:pt idx="99">
                  <c:v>123</c:v>
                </c:pt>
                <c:pt idx="100">
                  <c:v>149</c:v>
                </c:pt>
                <c:pt idx="101">
                  <c:v>130</c:v>
                </c:pt>
                <c:pt idx="102">
                  <c:v>118</c:v>
                </c:pt>
                <c:pt idx="103">
                  <c:v>143</c:v>
                </c:pt>
                <c:pt idx="104">
                  <c:v>74</c:v>
                </c:pt>
                <c:pt idx="105">
                  <c:v>36</c:v>
                </c:pt>
                <c:pt idx="106">
                  <c:v>124</c:v>
                </c:pt>
                <c:pt idx="107">
                  <c:v>135</c:v>
                </c:pt>
                <c:pt idx="108">
                  <c:v>113</c:v>
                </c:pt>
                <c:pt idx="109">
                  <c:v>112</c:v>
                </c:pt>
                <c:pt idx="110">
                  <c:v>116</c:v>
                </c:pt>
                <c:pt idx="111">
                  <c:v>59</c:v>
                </c:pt>
                <c:pt idx="112">
                  <c:v>36</c:v>
                </c:pt>
                <c:pt idx="113">
                  <c:v>103</c:v>
                </c:pt>
                <c:pt idx="114">
                  <c:v>115</c:v>
                </c:pt>
                <c:pt idx="115">
                  <c:v>106</c:v>
                </c:pt>
                <c:pt idx="116">
                  <c:v>87</c:v>
                </c:pt>
                <c:pt idx="117">
                  <c:v>105</c:v>
                </c:pt>
                <c:pt idx="118">
                  <c:v>48</c:v>
                </c:pt>
                <c:pt idx="119">
                  <c:v>26</c:v>
                </c:pt>
                <c:pt idx="120">
                  <c:v>105</c:v>
                </c:pt>
                <c:pt idx="121">
                  <c:v>85</c:v>
                </c:pt>
                <c:pt idx="122">
                  <c:v>88</c:v>
                </c:pt>
                <c:pt idx="123">
                  <c:v>76</c:v>
                </c:pt>
                <c:pt idx="124">
                  <c:v>75</c:v>
                </c:pt>
                <c:pt idx="125">
                  <c:v>30</c:v>
                </c:pt>
                <c:pt idx="126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-4.4013066172509087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15.11.20</c:v>
                </c:pt>
                <c:pt idx="1">
                  <c:v>16.11.20</c:v>
                </c:pt>
                <c:pt idx="2">
                  <c:v>17.11.20</c:v>
                </c:pt>
                <c:pt idx="3">
                  <c:v>18.11.20</c:v>
                </c:pt>
                <c:pt idx="4">
                  <c:v>19.11.20</c:v>
                </c:pt>
                <c:pt idx="5">
                  <c:v>20.11.20</c:v>
                </c:pt>
                <c:pt idx="6">
                  <c:v>21.11.20</c:v>
                </c:pt>
                <c:pt idx="7">
                  <c:v>22.11.20</c:v>
                </c:pt>
                <c:pt idx="8">
                  <c:v>23.11.20</c:v>
                </c:pt>
                <c:pt idx="9">
                  <c:v>24.11.20</c:v>
                </c:pt>
                <c:pt idx="10">
                  <c:v>25.11.20</c:v>
                </c:pt>
                <c:pt idx="11">
                  <c:v>26.11.20</c:v>
                </c:pt>
                <c:pt idx="12">
                  <c:v>27.11.20</c:v>
                </c:pt>
                <c:pt idx="13">
                  <c:v>28.11.20</c:v>
                </c:pt>
                <c:pt idx="14">
                  <c:v>29.11.20</c:v>
                </c:pt>
                <c:pt idx="15">
                  <c:v>30.11.20</c:v>
                </c:pt>
                <c:pt idx="16">
                  <c:v>01.12.20</c:v>
                </c:pt>
                <c:pt idx="17">
                  <c:v>02.12.20</c:v>
                </c:pt>
                <c:pt idx="18">
                  <c:v>03.12.20</c:v>
                </c:pt>
                <c:pt idx="19">
                  <c:v>04.12.20</c:v>
                </c:pt>
                <c:pt idx="20">
                  <c:v>05.12.20</c:v>
                </c:pt>
                <c:pt idx="21">
                  <c:v>06.12.20</c:v>
                </c:pt>
                <c:pt idx="22">
                  <c:v>07.12.20</c:v>
                </c:pt>
                <c:pt idx="23">
                  <c:v>08.12.20</c:v>
                </c:pt>
                <c:pt idx="24">
                  <c:v>09.12.20</c:v>
                </c:pt>
                <c:pt idx="25">
                  <c:v>10.12.20</c:v>
                </c:pt>
                <c:pt idx="26">
                  <c:v>11.12.20</c:v>
                </c:pt>
                <c:pt idx="27">
                  <c:v>12.12.20</c:v>
                </c:pt>
                <c:pt idx="28">
                  <c:v>13.12.20</c:v>
                </c:pt>
                <c:pt idx="29">
                  <c:v>14.12.20</c:v>
                </c:pt>
                <c:pt idx="30">
                  <c:v>15.12.20</c:v>
                </c:pt>
                <c:pt idx="31">
                  <c:v>16.12.20</c:v>
                </c:pt>
                <c:pt idx="32">
                  <c:v>17.12.20</c:v>
                </c:pt>
                <c:pt idx="33">
                  <c:v>18.12.20</c:v>
                </c:pt>
                <c:pt idx="34">
                  <c:v>19.12.20</c:v>
                </c:pt>
                <c:pt idx="35">
                  <c:v>20.12.20</c:v>
                </c:pt>
                <c:pt idx="36">
                  <c:v>21.12.20</c:v>
                </c:pt>
                <c:pt idx="37">
                  <c:v>22.12.20</c:v>
                </c:pt>
                <c:pt idx="38">
                  <c:v>23.12.20</c:v>
                </c:pt>
                <c:pt idx="39">
                  <c:v>24.12.20</c:v>
                </c:pt>
                <c:pt idx="40">
                  <c:v>25.12.20</c:v>
                </c:pt>
                <c:pt idx="41">
                  <c:v>26.12.20</c:v>
                </c:pt>
                <c:pt idx="42">
                  <c:v>27.12.20</c:v>
                </c:pt>
                <c:pt idx="43">
                  <c:v>28.12.20</c:v>
                </c:pt>
                <c:pt idx="44">
                  <c:v>29.12.20</c:v>
                </c:pt>
                <c:pt idx="45">
                  <c:v>30.12.20</c:v>
                </c:pt>
                <c:pt idx="46">
                  <c:v>31.12.20</c:v>
                </c:pt>
                <c:pt idx="47">
                  <c:v>01.01.21</c:v>
                </c:pt>
                <c:pt idx="48">
                  <c:v>02.01.21</c:v>
                </c:pt>
                <c:pt idx="49">
                  <c:v>03.01.21</c:v>
                </c:pt>
                <c:pt idx="50">
                  <c:v>04.01.21</c:v>
                </c:pt>
                <c:pt idx="51">
                  <c:v>05.01.21</c:v>
                </c:pt>
                <c:pt idx="52">
                  <c:v>06.01.21</c:v>
                </c:pt>
                <c:pt idx="53">
                  <c:v>07.01.21</c:v>
                </c:pt>
                <c:pt idx="54">
                  <c:v>08.01.21</c:v>
                </c:pt>
                <c:pt idx="55">
                  <c:v>09.01.21</c:v>
                </c:pt>
                <c:pt idx="56">
                  <c:v>10.01.21</c:v>
                </c:pt>
                <c:pt idx="57">
                  <c:v>11.01.21</c:v>
                </c:pt>
                <c:pt idx="58">
                  <c:v>12.01.21</c:v>
                </c:pt>
                <c:pt idx="59">
                  <c:v>13.01.21</c:v>
                </c:pt>
                <c:pt idx="60">
                  <c:v>14.01.21</c:v>
                </c:pt>
                <c:pt idx="61">
                  <c:v>15.01.21</c:v>
                </c:pt>
                <c:pt idx="62">
                  <c:v>16.01.21</c:v>
                </c:pt>
                <c:pt idx="63">
                  <c:v>17.01.21</c:v>
                </c:pt>
                <c:pt idx="64">
                  <c:v>18.01.21</c:v>
                </c:pt>
                <c:pt idx="65">
                  <c:v>19.01.21</c:v>
                </c:pt>
                <c:pt idx="66">
                  <c:v>20.01.21</c:v>
                </c:pt>
                <c:pt idx="67">
                  <c:v>21.01.21</c:v>
                </c:pt>
                <c:pt idx="68">
                  <c:v>22.01.21</c:v>
                </c:pt>
                <c:pt idx="69">
                  <c:v>23.01.21</c:v>
                </c:pt>
                <c:pt idx="70">
                  <c:v>24.01.21</c:v>
                </c:pt>
                <c:pt idx="71">
                  <c:v>25.01.21</c:v>
                </c:pt>
                <c:pt idx="72">
                  <c:v>26.01.21</c:v>
                </c:pt>
                <c:pt idx="73">
                  <c:v>27.01.21</c:v>
                </c:pt>
                <c:pt idx="74">
                  <c:v>28.01.21</c:v>
                </c:pt>
                <c:pt idx="75">
                  <c:v>29.01.21</c:v>
                </c:pt>
                <c:pt idx="76">
                  <c:v>30.01.21</c:v>
                </c:pt>
                <c:pt idx="77">
                  <c:v>31.01.21</c:v>
                </c:pt>
                <c:pt idx="78">
                  <c:v>01.02.21</c:v>
                </c:pt>
                <c:pt idx="79">
                  <c:v>02.02.21</c:v>
                </c:pt>
                <c:pt idx="80">
                  <c:v>03.02.21</c:v>
                </c:pt>
                <c:pt idx="81">
                  <c:v>04.02.21</c:v>
                </c:pt>
                <c:pt idx="82">
                  <c:v>05.02.21</c:v>
                </c:pt>
                <c:pt idx="83">
                  <c:v>06.02.21</c:v>
                </c:pt>
                <c:pt idx="84">
                  <c:v>07.02.21</c:v>
                </c:pt>
                <c:pt idx="85">
                  <c:v>08.02.21</c:v>
                </c:pt>
                <c:pt idx="86">
                  <c:v>09.02.21</c:v>
                </c:pt>
                <c:pt idx="87">
                  <c:v>10.02.21</c:v>
                </c:pt>
                <c:pt idx="88">
                  <c:v>11.02.21</c:v>
                </c:pt>
                <c:pt idx="89">
                  <c:v>12.02.21</c:v>
                </c:pt>
                <c:pt idx="90">
                  <c:v>13.02.21</c:v>
                </c:pt>
                <c:pt idx="91">
                  <c:v>14.02.21</c:v>
                </c:pt>
                <c:pt idx="92">
                  <c:v>15.02.21</c:v>
                </c:pt>
                <c:pt idx="93">
                  <c:v>16.02.21</c:v>
                </c:pt>
                <c:pt idx="94">
                  <c:v>17.02.21</c:v>
                </c:pt>
                <c:pt idx="95">
                  <c:v>18.02.21</c:v>
                </c:pt>
                <c:pt idx="96">
                  <c:v>19.02.21</c:v>
                </c:pt>
                <c:pt idx="97">
                  <c:v>20.02.21</c:v>
                </c:pt>
                <c:pt idx="98">
                  <c:v>21.02.21</c:v>
                </c:pt>
                <c:pt idx="99">
                  <c:v>22.02.21</c:v>
                </c:pt>
                <c:pt idx="100">
                  <c:v>23.02.21</c:v>
                </c:pt>
                <c:pt idx="101">
                  <c:v>24.02.21</c:v>
                </c:pt>
                <c:pt idx="102">
                  <c:v>25.02.21</c:v>
                </c:pt>
                <c:pt idx="103">
                  <c:v>26.02.21</c:v>
                </c:pt>
                <c:pt idx="104">
                  <c:v>27.02.21</c:v>
                </c:pt>
                <c:pt idx="105">
                  <c:v>28.02.21</c:v>
                </c:pt>
                <c:pt idx="106">
                  <c:v>01.03.21</c:v>
                </c:pt>
                <c:pt idx="107">
                  <c:v>02.03.21</c:v>
                </c:pt>
                <c:pt idx="108">
                  <c:v>03.03.21</c:v>
                </c:pt>
                <c:pt idx="109">
                  <c:v>04.03.21</c:v>
                </c:pt>
                <c:pt idx="110">
                  <c:v>05.03.21</c:v>
                </c:pt>
                <c:pt idx="111">
                  <c:v>06.03.21</c:v>
                </c:pt>
                <c:pt idx="112">
                  <c:v>07.03.21</c:v>
                </c:pt>
                <c:pt idx="113">
                  <c:v>08.03.21</c:v>
                </c:pt>
                <c:pt idx="114">
                  <c:v>09.03.21</c:v>
                </c:pt>
                <c:pt idx="115">
                  <c:v>10.03.21</c:v>
                </c:pt>
                <c:pt idx="116">
                  <c:v>11.03.21</c:v>
                </c:pt>
                <c:pt idx="117">
                  <c:v>12.03.21</c:v>
                </c:pt>
                <c:pt idx="118">
                  <c:v>13.03.21</c:v>
                </c:pt>
                <c:pt idx="119">
                  <c:v>14.03.21</c:v>
                </c:pt>
                <c:pt idx="120">
                  <c:v>15.03.21</c:v>
                </c:pt>
                <c:pt idx="121">
                  <c:v>16.03.21</c:v>
                </c:pt>
                <c:pt idx="122">
                  <c:v>17.03.21</c:v>
                </c:pt>
                <c:pt idx="123">
                  <c:v>18.03.21</c:v>
                </c:pt>
                <c:pt idx="124">
                  <c:v>19.03.21</c:v>
                </c:pt>
                <c:pt idx="125">
                  <c:v>20.03.21</c:v>
                </c:pt>
                <c:pt idx="126">
                  <c:v>21.03.21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47</c:v>
                </c:pt>
                <c:pt idx="1">
                  <c:v>172</c:v>
                </c:pt>
                <c:pt idx="2">
                  <c:v>127</c:v>
                </c:pt>
                <c:pt idx="3">
                  <c:v>175</c:v>
                </c:pt>
                <c:pt idx="4">
                  <c:v>161</c:v>
                </c:pt>
                <c:pt idx="5">
                  <c:v>174</c:v>
                </c:pt>
                <c:pt idx="6">
                  <c:v>91</c:v>
                </c:pt>
                <c:pt idx="7">
                  <c:v>32</c:v>
                </c:pt>
                <c:pt idx="8">
                  <c:v>126</c:v>
                </c:pt>
                <c:pt idx="9">
                  <c:v>157</c:v>
                </c:pt>
                <c:pt idx="10">
                  <c:v>129</c:v>
                </c:pt>
                <c:pt idx="11">
                  <c:v>121</c:v>
                </c:pt>
                <c:pt idx="12">
                  <c:v>108</c:v>
                </c:pt>
                <c:pt idx="13">
                  <c:v>49</c:v>
                </c:pt>
                <c:pt idx="14">
                  <c:v>27</c:v>
                </c:pt>
                <c:pt idx="15">
                  <c:v>133</c:v>
                </c:pt>
                <c:pt idx="16">
                  <c:v>173</c:v>
                </c:pt>
                <c:pt idx="17">
                  <c:v>133</c:v>
                </c:pt>
                <c:pt idx="18">
                  <c:v>126</c:v>
                </c:pt>
                <c:pt idx="19">
                  <c:v>126</c:v>
                </c:pt>
                <c:pt idx="20">
                  <c:v>85</c:v>
                </c:pt>
                <c:pt idx="21">
                  <c:v>34</c:v>
                </c:pt>
                <c:pt idx="22">
                  <c:v>167</c:v>
                </c:pt>
                <c:pt idx="23">
                  <c:v>159</c:v>
                </c:pt>
                <c:pt idx="24">
                  <c:v>171</c:v>
                </c:pt>
                <c:pt idx="25">
                  <c:v>127</c:v>
                </c:pt>
                <c:pt idx="26">
                  <c:v>175</c:v>
                </c:pt>
                <c:pt idx="27">
                  <c:v>81</c:v>
                </c:pt>
                <c:pt idx="28">
                  <c:v>41</c:v>
                </c:pt>
                <c:pt idx="29">
                  <c:v>170</c:v>
                </c:pt>
                <c:pt idx="30">
                  <c:v>176</c:v>
                </c:pt>
                <c:pt idx="31">
                  <c:v>180</c:v>
                </c:pt>
                <c:pt idx="32">
                  <c:v>160</c:v>
                </c:pt>
                <c:pt idx="33">
                  <c:v>173</c:v>
                </c:pt>
                <c:pt idx="34">
                  <c:v>93</c:v>
                </c:pt>
                <c:pt idx="35">
                  <c:v>65</c:v>
                </c:pt>
                <c:pt idx="36">
                  <c:v>198</c:v>
                </c:pt>
                <c:pt idx="37">
                  <c:v>223</c:v>
                </c:pt>
                <c:pt idx="38">
                  <c:v>271</c:v>
                </c:pt>
                <c:pt idx="39">
                  <c:v>90</c:v>
                </c:pt>
                <c:pt idx="40">
                  <c:v>61</c:v>
                </c:pt>
                <c:pt idx="41">
                  <c:v>72</c:v>
                </c:pt>
                <c:pt idx="42">
                  <c:v>100</c:v>
                </c:pt>
                <c:pt idx="43">
                  <c:v>263</c:v>
                </c:pt>
                <c:pt idx="44">
                  <c:v>331</c:v>
                </c:pt>
                <c:pt idx="45">
                  <c:v>335</c:v>
                </c:pt>
                <c:pt idx="46">
                  <c:v>246</c:v>
                </c:pt>
                <c:pt idx="47">
                  <c:v>58</c:v>
                </c:pt>
                <c:pt idx="48">
                  <c:v>121</c:v>
                </c:pt>
                <c:pt idx="49">
                  <c:v>86</c:v>
                </c:pt>
                <c:pt idx="50">
                  <c:v>310</c:v>
                </c:pt>
                <c:pt idx="51">
                  <c:v>301</c:v>
                </c:pt>
                <c:pt idx="52">
                  <c:v>299</c:v>
                </c:pt>
                <c:pt idx="53">
                  <c:v>263</c:v>
                </c:pt>
                <c:pt idx="54">
                  <c:v>227</c:v>
                </c:pt>
                <c:pt idx="55">
                  <c:v>118</c:v>
                </c:pt>
                <c:pt idx="56">
                  <c:v>67</c:v>
                </c:pt>
                <c:pt idx="57">
                  <c:v>183</c:v>
                </c:pt>
                <c:pt idx="58">
                  <c:v>206</c:v>
                </c:pt>
                <c:pt idx="59">
                  <c:v>224</c:v>
                </c:pt>
                <c:pt idx="60">
                  <c:v>143</c:v>
                </c:pt>
                <c:pt idx="61">
                  <c:v>189</c:v>
                </c:pt>
                <c:pt idx="62">
                  <c:v>81</c:v>
                </c:pt>
                <c:pt idx="63">
                  <c:v>32</c:v>
                </c:pt>
                <c:pt idx="64">
                  <c:v>192</c:v>
                </c:pt>
                <c:pt idx="65">
                  <c:v>192</c:v>
                </c:pt>
                <c:pt idx="66">
                  <c:v>124</c:v>
                </c:pt>
                <c:pt idx="67">
                  <c:v>153</c:v>
                </c:pt>
                <c:pt idx="68">
                  <c:v>151</c:v>
                </c:pt>
                <c:pt idx="69">
                  <c:v>69</c:v>
                </c:pt>
                <c:pt idx="70">
                  <c:v>48</c:v>
                </c:pt>
                <c:pt idx="71">
                  <c:v>139</c:v>
                </c:pt>
                <c:pt idx="72">
                  <c:v>144</c:v>
                </c:pt>
                <c:pt idx="73">
                  <c:v>154</c:v>
                </c:pt>
                <c:pt idx="74">
                  <c:v>130</c:v>
                </c:pt>
                <c:pt idx="75">
                  <c:v>98</c:v>
                </c:pt>
                <c:pt idx="76">
                  <c:v>54</c:v>
                </c:pt>
                <c:pt idx="77">
                  <c:v>44</c:v>
                </c:pt>
                <c:pt idx="78">
                  <c:v>114</c:v>
                </c:pt>
                <c:pt idx="79">
                  <c:v>132</c:v>
                </c:pt>
                <c:pt idx="80">
                  <c:v>142</c:v>
                </c:pt>
                <c:pt idx="81">
                  <c:v>87</c:v>
                </c:pt>
                <c:pt idx="82">
                  <c:v>108</c:v>
                </c:pt>
                <c:pt idx="83">
                  <c:v>47</c:v>
                </c:pt>
                <c:pt idx="84">
                  <c:v>40</c:v>
                </c:pt>
                <c:pt idx="85">
                  <c:v>118</c:v>
                </c:pt>
                <c:pt idx="86">
                  <c:v>141</c:v>
                </c:pt>
                <c:pt idx="87">
                  <c:v>137</c:v>
                </c:pt>
                <c:pt idx="88">
                  <c:v>107</c:v>
                </c:pt>
                <c:pt idx="89">
                  <c:v>108</c:v>
                </c:pt>
                <c:pt idx="90">
                  <c:v>55</c:v>
                </c:pt>
                <c:pt idx="91">
                  <c:v>23</c:v>
                </c:pt>
                <c:pt idx="92">
                  <c:v>124</c:v>
                </c:pt>
                <c:pt idx="93">
                  <c:v>124</c:v>
                </c:pt>
                <c:pt idx="94">
                  <c:v>132</c:v>
                </c:pt>
                <c:pt idx="95">
                  <c:v>127</c:v>
                </c:pt>
                <c:pt idx="96">
                  <c:v>116</c:v>
                </c:pt>
                <c:pt idx="97">
                  <c:v>61</c:v>
                </c:pt>
                <c:pt idx="98">
                  <c:v>28</c:v>
                </c:pt>
                <c:pt idx="99">
                  <c:v>120</c:v>
                </c:pt>
                <c:pt idx="100">
                  <c:v>158</c:v>
                </c:pt>
                <c:pt idx="101">
                  <c:v>139</c:v>
                </c:pt>
                <c:pt idx="102">
                  <c:v>136</c:v>
                </c:pt>
                <c:pt idx="103">
                  <c:v>139</c:v>
                </c:pt>
                <c:pt idx="104">
                  <c:v>74</c:v>
                </c:pt>
                <c:pt idx="105">
                  <c:v>37</c:v>
                </c:pt>
                <c:pt idx="106">
                  <c:v>153</c:v>
                </c:pt>
                <c:pt idx="107">
                  <c:v>169</c:v>
                </c:pt>
                <c:pt idx="108">
                  <c:v>162</c:v>
                </c:pt>
                <c:pt idx="109">
                  <c:v>143</c:v>
                </c:pt>
                <c:pt idx="110">
                  <c:v>137</c:v>
                </c:pt>
                <c:pt idx="111">
                  <c:v>68</c:v>
                </c:pt>
                <c:pt idx="112">
                  <c:v>33</c:v>
                </c:pt>
                <c:pt idx="113">
                  <c:v>113</c:v>
                </c:pt>
                <c:pt idx="114">
                  <c:v>146</c:v>
                </c:pt>
                <c:pt idx="115">
                  <c:v>124</c:v>
                </c:pt>
                <c:pt idx="116">
                  <c:v>108</c:v>
                </c:pt>
                <c:pt idx="117">
                  <c:v>112</c:v>
                </c:pt>
                <c:pt idx="118">
                  <c:v>52</c:v>
                </c:pt>
                <c:pt idx="119">
                  <c:v>29</c:v>
                </c:pt>
                <c:pt idx="120">
                  <c:v>99</c:v>
                </c:pt>
                <c:pt idx="121">
                  <c:v>113</c:v>
                </c:pt>
                <c:pt idx="122">
                  <c:v>85</c:v>
                </c:pt>
                <c:pt idx="123">
                  <c:v>80</c:v>
                </c:pt>
                <c:pt idx="124">
                  <c:v>63</c:v>
                </c:pt>
                <c:pt idx="125">
                  <c:v>25</c:v>
                </c:pt>
                <c:pt idx="126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653</c:v>
                </c:pt>
                <c:pt idx="1">
                  <c:v>810</c:v>
                </c:pt>
                <c:pt idx="2">
                  <c:v>837</c:v>
                </c:pt>
                <c:pt idx="3">
                  <c:v>299</c:v>
                </c:pt>
                <c:pt idx="4">
                  <c:v>61</c:v>
                </c:pt>
                <c:pt idx="5">
                  <c:v>398</c:v>
                </c:pt>
                <c:pt idx="6">
                  <c:v>312</c:v>
                </c:pt>
                <c:pt idx="7">
                  <c:v>1068</c:v>
                </c:pt>
                <c:pt idx="8">
                  <c:v>1339</c:v>
                </c:pt>
                <c:pt idx="9">
                  <c:v>1504</c:v>
                </c:pt>
                <c:pt idx="10">
                  <c:v>1697</c:v>
                </c:pt>
                <c:pt idx="11">
                  <c:v>1870</c:v>
                </c:pt>
                <c:pt idx="12">
                  <c:v>401</c:v>
                </c:pt>
                <c:pt idx="13">
                  <c:v>374</c:v>
                </c:pt>
                <c:pt idx="14">
                  <c:v>2161</c:v>
                </c:pt>
                <c:pt idx="15">
                  <c:v>2135</c:v>
                </c:pt>
                <c:pt idx="16">
                  <c:v>1791</c:v>
                </c:pt>
                <c:pt idx="17">
                  <c:v>1754</c:v>
                </c:pt>
                <c:pt idx="18">
                  <c:v>1381</c:v>
                </c:pt>
                <c:pt idx="19">
                  <c:v>280</c:v>
                </c:pt>
                <c:pt idx="20">
                  <c:v>360</c:v>
                </c:pt>
                <c:pt idx="21">
                  <c:v>1547</c:v>
                </c:pt>
                <c:pt idx="22">
                  <c:v>1535</c:v>
                </c:pt>
                <c:pt idx="23">
                  <c:v>1496</c:v>
                </c:pt>
                <c:pt idx="24">
                  <c:v>1311</c:v>
                </c:pt>
                <c:pt idx="25">
                  <c:v>927</c:v>
                </c:pt>
                <c:pt idx="26">
                  <c:v>369</c:v>
                </c:pt>
                <c:pt idx="27">
                  <c:v>399</c:v>
                </c:pt>
                <c:pt idx="28">
                  <c:v>1376</c:v>
                </c:pt>
                <c:pt idx="29">
                  <c:v>1708</c:v>
                </c:pt>
                <c:pt idx="30">
                  <c:v>1585</c:v>
                </c:pt>
                <c:pt idx="31">
                  <c:v>1766</c:v>
                </c:pt>
                <c:pt idx="32">
                  <c:v>1858</c:v>
                </c:pt>
                <c:pt idx="33">
                  <c:v>185</c:v>
                </c:pt>
                <c:pt idx="34">
                  <c:v>230</c:v>
                </c:pt>
                <c:pt idx="35">
                  <c:v>1894</c:v>
                </c:pt>
                <c:pt idx="36">
                  <c:v>1916</c:v>
                </c:pt>
                <c:pt idx="37">
                  <c:v>1923</c:v>
                </c:pt>
                <c:pt idx="38">
                  <c:v>1993</c:v>
                </c:pt>
                <c:pt idx="39">
                  <c:v>1622</c:v>
                </c:pt>
                <c:pt idx="40">
                  <c:v>281</c:v>
                </c:pt>
                <c:pt idx="41">
                  <c:v>240</c:v>
                </c:pt>
                <c:pt idx="42">
                  <c:v>1420</c:v>
                </c:pt>
                <c:pt idx="43">
                  <c:v>1260</c:v>
                </c:pt>
                <c:pt idx="44">
                  <c:v>1238</c:v>
                </c:pt>
                <c:pt idx="45">
                  <c:v>1221</c:v>
                </c:pt>
                <c:pt idx="46">
                  <c:v>1165</c:v>
                </c:pt>
                <c:pt idx="47">
                  <c:v>304</c:v>
                </c:pt>
                <c:pt idx="48">
                  <c:v>157</c:v>
                </c:pt>
                <c:pt idx="49">
                  <c:v>975</c:v>
                </c:pt>
                <c:pt idx="50">
                  <c:v>844</c:v>
                </c:pt>
                <c:pt idx="51">
                  <c:v>691</c:v>
                </c:pt>
                <c:pt idx="52">
                  <c:v>747</c:v>
                </c:pt>
                <c:pt idx="53">
                  <c:v>886</c:v>
                </c:pt>
                <c:pt idx="54">
                  <c:v>120</c:v>
                </c:pt>
                <c:pt idx="55">
                  <c:v>56</c:v>
                </c:pt>
                <c:pt idx="56">
                  <c:v>677</c:v>
                </c:pt>
                <c:pt idx="57">
                  <c:v>958</c:v>
                </c:pt>
                <c:pt idx="58">
                  <c:v>879</c:v>
                </c:pt>
                <c:pt idx="59">
                  <c:v>1022</c:v>
                </c:pt>
                <c:pt idx="60">
                  <c:v>995</c:v>
                </c:pt>
                <c:pt idx="61">
                  <c:v>109</c:v>
                </c:pt>
                <c:pt idx="62">
                  <c:v>71</c:v>
                </c:pt>
                <c:pt idx="63">
                  <c:v>758</c:v>
                </c:pt>
                <c:pt idx="64">
                  <c:v>878</c:v>
                </c:pt>
                <c:pt idx="65">
                  <c:v>910</c:v>
                </c:pt>
                <c:pt idx="66">
                  <c:v>721</c:v>
                </c:pt>
                <c:pt idx="67">
                  <c:v>857</c:v>
                </c:pt>
                <c:pt idx="68">
                  <c:v>172</c:v>
                </c:pt>
                <c:pt idx="69">
                  <c:v>197</c:v>
                </c:pt>
                <c:pt idx="70">
                  <c:v>650</c:v>
                </c:pt>
                <c:pt idx="71">
                  <c:v>675</c:v>
                </c:pt>
                <c:pt idx="72">
                  <c:v>786</c:v>
                </c:pt>
                <c:pt idx="73">
                  <c:v>944</c:v>
                </c:pt>
                <c:pt idx="74">
                  <c:v>1015</c:v>
                </c:pt>
                <c:pt idx="75">
                  <c:v>193</c:v>
                </c:pt>
                <c:pt idx="76">
                  <c:v>191</c:v>
                </c:pt>
                <c:pt idx="77">
                  <c:v>783</c:v>
                </c:pt>
                <c:pt idx="78">
                  <c:v>925</c:v>
                </c:pt>
                <c:pt idx="79">
                  <c:v>951</c:v>
                </c:pt>
                <c:pt idx="80">
                  <c:v>964</c:v>
                </c:pt>
                <c:pt idx="81">
                  <c:v>1189</c:v>
                </c:pt>
                <c:pt idx="82">
                  <c:v>288</c:v>
                </c:pt>
                <c:pt idx="83">
                  <c:v>148</c:v>
                </c:pt>
                <c:pt idx="84">
                  <c:v>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89-4C9C-B7C5-E0F5167E1FA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Sheet1!$C$3:$CI$3</c:f>
              <c:numCache>
                <c:formatCode>General</c:formatCode>
                <c:ptCount val="85"/>
                <c:pt idx="0">
                  <c:v>1348</c:v>
                </c:pt>
                <c:pt idx="1">
                  <c:v>2041</c:v>
                </c:pt>
                <c:pt idx="2">
                  <c:v>2053</c:v>
                </c:pt>
                <c:pt idx="3">
                  <c:v>687</c:v>
                </c:pt>
                <c:pt idx="4">
                  <c:v>187</c:v>
                </c:pt>
                <c:pt idx="5">
                  <c:v>795</c:v>
                </c:pt>
                <c:pt idx="6">
                  <c:v>560</c:v>
                </c:pt>
                <c:pt idx="7">
                  <c:v>2240</c:v>
                </c:pt>
                <c:pt idx="8">
                  <c:v>2857</c:v>
                </c:pt>
                <c:pt idx="9">
                  <c:v>3802</c:v>
                </c:pt>
                <c:pt idx="10">
                  <c:v>4796</c:v>
                </c:pt>
                <c:pt idx="11">
                  <c:v>5490</c:v>
                </c:pt>
                <c:pt idx="12">
                  <c:v>915</c:v>
                </c:pt>
                <c:pt idx="13">
                  <c:v>791</c:v>
                </c:pt>
                <c:pt idx="14">
                  <c:v>5187</c:v>
                </c:pt>
                <c:pt idx="15">
                  <c:v>6468</c:v>
                </c:pt>
                <c:pt idx="16">
                  <c:v>5734</c:v>
                </c:pt>
                <c:pt idx="17">
                  <c:v>6247</c:v>
                </c:pt>
                <c:pt idx="18">
                  <c:v>5583</c:v>
                </c:pt>
                <c:pt idx="19">
                  <c:v>822</c:v>
                </c:pt>
                <c:pt idx="20">
                  <c:v>855</c:v>
                </c:pt>
                <c:pt idx="21">
                  <c:v>5241</c:v>
                </c:pt>
                <c:pt idx="22">
                  <c:v>4955</c:v>
                </c:pt>
                <c:pt idx="23">
                  <c:v>4864</c:v>
                </c:pt>
                <c:pt idx="24">
                  <c:v>4288</c:v>
                </c:pt>
                <c:pt idx="25">
                  <c:v>3312</c:v>
                </c:pt>
                <c:pt idx="26">
                  <c:v>1009</c:v>
                </c:pt>
                <c:pt idx="27">
                  <c:v>862</c:v>
                </c:pt>
                <c:pt idx="28">
                  <c:v>3526</c:v>
                </c:pt>
                <c:pt idx="29">
                  <c:v>4211</c:v>
                </c:pt>
                <c:pt idx="30">
                  <c:v>4475</c:v>
                </c:pt>
                <c:pt idx="31">
                  <c:v>5049</c:v>
                </c:pt>
                <c:pt idx="32">
                  <c:v>5764</c:v>
                </c:pt>
                <c:pt idx="33">
                  <c:v>573</c:v>
                </c:pt>
                <c:pt idx="34">
                  <c:v>515</c:v>
                </c:pt>
                <c:pt idx="35">
                  <c:v>5166</c:v>
                </c:pt>
                <c:pt idx="36">
                  <c:v>6284</c:v>
                </c:pt>
                <c:pt idx="37">
                  <c:v>5898</c:v>
                </c:pt>
                <c:pt idx="38">
                  <c:v>6571</c:v>
                </c:pt>
                <c:pt idx="39">
                  <c:v>5797</c:v>
                </c:pt>
                <c:pt idx="40">
                  <c:v>728</c:v>
                </c:pt>
                <c:pt idx="41">
                  <c:v>696</c:v>
                </c:pt>
                <c:pt idx="42">
                  <c:v>4891</c:v>
                </c:pt>
                <c:pt idx="43">
                  <c:v>4359</c:v>
                </c:pt>
                <c:pt idx="44">
                  <c:v>4252</c:v>
                </c:pt>
                <c:pt idx="45">
                  <c:v>4570</c:v>
                </c:pt>
                <c:pt idx="46">
                  <c:v>4231</c:v>
                </c:pt>
                <c:pt idx="47">
                  <c:v>853</c:v>
                </c:pt>
                <c:pt idx="48">
                  <c:v>372</c:v>
                </c:pt>
                <c:pt idx="49">
                  <c:v>3559</c:v>
                </c:pt>
                <c:pt idx="50">
                  <c:v>2940</c:v>
                </c:pt>
                <c:pt idx="51">
                  <c:v>2748</c:v>
                </c:pt>
                <c:pt idx="52">
                  <c:v>2997</c:v>
                </c:pt>
                <c:pt idx="53">
                  <c:v>3227</c:v>
                </c:pt>
                <c:pt idx="54">
                  <c:v>491</c:v>
                </c:pt>
                <c:pt idx="55">
                  <c:v>212</c:v>
                </c:pt>
                <c:pt idx="56">
                  <c:v>2412</c:v>
                </c:pt>
                <c:pt idx="57">
                  <c:v>3243</c:v>
                </c:pt>
                <c:pt idx="58">
                  <c:v>3155</c:v>
                </c:pt>
                <c:pt idx="59">
                  <c:v>3855</c:v>
                </c:pt>
                <c:pt idx="60">
                  <c:v>3442</c:v>
                </c:pt>
                <c:pt idx="61">
                  <c:v>306</c:v>
                </c:pt>
                <c:pt idx="62">
                  <c:v>239</c:v>
                </c:pt>
                <c:pt idx="63">
                  <c:v>2874</c:v>
                </c:pt>
                <c:pt idx="64">
                  <c:v>3246</c:v>
                </c:pt>
                <c:pt idx="65">
                  <c:v>3284</c:v>
                </c:pt>
                <c:pt idx="66">
                  <c:v>2911</c:v>
                </c:pt>
                <c:pt idx="67">
                  <c:v>3561</c:v>
                </c:pt>
                <c:pt idx="68">
                  <c:v>659</c:v>
                </c:pt>
                <c:pt idx="69">
                  <c:v>496</c:v>
                </c:pt>
                <c:pt idx="70">
                  <c:v>2629</c:v>
                </c:pt>
                <c:pt idx="71">
                  <c:v>2883</c:v>
                </c:pt>
                <c:pt idx="72">
                  <c:v>3233</c:v>
                </c:pt>
                <c:pt idx="73">
                  <c:v>4143</c:v>
                </c:pt>
                <c:pt idx="74">
                  <c:v>3936</c:v>
                </c:pt>
                <c:pt idx="75">
                  <c:v>772</c:v>
                </c:pt>
                <c:pt idx="76">
                  <c:v>777</c:v>
                </c:pt>
                <c:pt idx="77">
                  <c:v>2891</c:v>
                </c:pt>
                <c:pt idx="78">
                  <c:v>3682</c:v>
                </c:pt>
                <c:pt idx="79">
                  <c:v>3707</c:v>
                </c:pt>
                <c:pt idx="80">
                  <c:v>3684</c:v>
                </c:pt>
                <c:pt idx="81">
                  <c:v>4315</c:v>
                </c:pt>
                <c:pt idx="82">
                  <c:v>1029</c:v>
                </c:pt>
                <c:pt idx="83">
                  <c:v>651</c:v>
                </c:pt>
                <c:pt idx="84">
                  <c:v>2604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89-4C9C-B7C5-E0F5167E1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8959608546047486"/>
          <c:y val="2.8124998269869694E-2"/>
          <c:w val="0.38214875508689805"/>
          <c:h val="5.0352236075772883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129</c:v>
                </c:pt>
                <c:pt idx="1">
                  <c:v>203</c:v>
                </c:pt>
                <c:pt idx="2">
                  <c:v>214</c:v>
                </c:pt>
                <c:pt idx="3">
                  <c:v>127</c:v>
                </c:pt>
                <c:pt idx="4">
                  <c:v>8</c:v>
                </c:pt>
                <c:pt idx="5">
                  <c:v>23</c:v>
                </c:pt>
                <c:pt idx="6">
                  <c:v>18</c:v>
                </c:pt>
                <c:pt idx="7">
                  <c:v>111</c:v>
                </c:pt>
                <c:pt idx="8">
                  <c:v>159</c:v>
                </c:pt>
                <c:pt idx="9">
                  <c:v>252</c:v>
                </c:pt>
                <c:pt idx="10">
                  <c:v>552</c:v>
                </c:pt>
                <c:pt idx="11">
                  <c:v>871</c:v>
                </c:pt>
                <c:pt idx="12">
                  <c:v>288</c:v>
                </c:pt>
                <c:pt idx="13">
                  <c:v>251</c:v>
                </c:pt>
                <c:pt idx="14">
                  <c:v>1022</c:v>
                </c:pt>
                <c:pt idx="15">
                  <c:v>1995</c:v>
                </c:pt>
                <c:pt idx="16">
                  <c:v>2420</c:v>
                </c:pt>
                <c:pt idx="17">
                  <c:v>2726</c:v>
                </c:pt>
                <c:pt idx="18">
                  <c:v>2624</c:v>
                </c:pt>
                <c:pt idx="19">
                  <c:v>805</c:v>
                </c:pt>
                <c:pt idx="20">
                  <c:v>720</c:v>
                </c:pt>
                <c:pt idx="21">
                  <c:v>2714</c:v>
                </c:pt>
                <c:pt idx="22">
                  <c:v>3005</c:v>
                </c:pt>
                <c:pt idx="23">
                  <c:v>3221</c:v>
                </c:pt>
                <c:pt idx="24">
                  <c:v>4064</c:v>
                </c:pt>
                <c:pt idx="25">
                  <c:v>4074</c:v>
                </c:pt>
                <c:pt idx="26">
                  <c:v>943</c:v>
                </c:pt>
                <c:pt idx="27">
                  <c:v>688</c:v>
                </c:pt>
                <c:pt idx="28">
                  <c:v>2677</c:v>
                </c:pt>
                <c:pt idx="29">
                  <c:v>2927</c:v>
                </c:pt>
                <c:pt idx="30">
                  <c:v>2567</c:v>
                </c:pt>
                <c:pt idx="31">
                  <c:v>2227</c:v>
                </c:pt>
                <c:pt idx="32">
                  <c:v>2262</c:v>
                </c:pt>
                <c:pt idx="33">
                  <c:v>394</c:v>
                </c:pt>
                <c:pt idx="34">
                  <c:v>427</c:v>
                </c:pt>
                <c:pt idx="35">
                  <c:v>1804</c:v>
                </c:pt>
                <c:pt idx="36">
                  <c:v>2449</c:v>
                </c:pt>
                <c:pt idx="37">
                  <c:v>3191</c:v>
                </c:pt>
                <c:pt idx="38">
                  <c:v>3598</c:v>
                </c:pt>
                <c:pt idx="39">
                  <c:v>3177</c:v>
                </c:pt>
                <c:pt idx="40">
                  <c:v>873</c:v>
                </c:pt>
                <c:pt idx="41">
                  <c:v>862</c:v>
                </c:pt>
                <c:pt idx="42">
                  <c:v>3358</c:v>
                </c:pt>
                <c:pt idx="43">
                  <c:v>4220</c:v>
                </c:pt>
                <c:pt idx="44">
                  <c:v>4576</c:v>
                </c:pt>
                <c:pt idx="45">
                  <c:v>5943</c:v>
                </c:pt>
                <c:pt idx="46">
                  <c:v>5610</c:v>
                </c:pt>
                <c:pt idx="47">
                  <c:v>1173</c:v>
                </c:pt>
                <c:pt idx="48">
                  <c:v>673</c:v>
                </c:pt>
                <c:pt idx="49">
                  <c:v>3994</c:v>
                </c:pt>
                <c:pt idx="50">
                  <c:v>4750</c:v>
                </c:pt>
                <c:pt idx="51">
                  <c:v>5246</c:v>
                </c:pt>
                <c:pt idx="52">
                  <c:v>6086</c:v>
                </c:pt>
                <c:pt idx="53">
                  <c:v>5385</c:v>
                </c:pt>
                <c:pt idx="54">
                  <c:v>933</c:v>
                </c:pt>
                <c:pt idx="55">
                  <c:v>662</c:v>
                </c:pt>
                <c:pt idx="56">
                  <c:v>5047</c:v>
                </c:pt>
                <c:pt idx="57">
                  <c:v>5821</c:v>
                </c:pt>
                <c:pt idx="58">
                  <c:v>6026</c:v>
                </c:pt>
                <c:pt idx="59">
                  <c:v>7067</c:v>
                </c:pt>
                <c:pt idx="60">
                  <c:v>6454</c:v>
                </c:pt>
                <c:pt idx="61">
                  <c:v>1160</c:v>
                </c:pt>
                <c:pt idx="62">
                  <c:v>922</c:v>
                </c:pt>
                <c:pt idx="63">
                  <c:v>6934</c:v>
                </c:pt>
                <c:pt idx="64">
                  <c:v>8773</c:v>
                </c:pt>
                <c:pt idx="65">
                  <c:v>10535</c:v>
                </c:pt>
                <c:pt idx="66">
                  <c:v>11736</c:v>
                </c:pt>
                <c:pt idx="67">
                  <c:v>10496</c:v>
                </c:pt>
                <c:pt idx="68">
                  <c:v>4216</c:v>
                </c:pt>
                <c:pt idx="69">
                  <c:v>4098</c:v>
                </c:pt>
                <c:pt idx="70">
                  <c:v>11548</c:v>
                </c:pt>
                <c:pt idx="71">
                  <c:v>14447</c:v>
                </c:pt>
                <c:pt idx="72">
                  <c:v>16614</c:v>
                </c:pt>
                <c:pt idx="73">
                  <c:v>18004</c:v>
                </c:pt>
                <c:pt idx="74">
                  <c:v>16069</c:v>
                </c:pt>
                <c:pt idx="75">
                  <c:v>6477</c:v>
                </c:pt>
                <c:pt idx="76">
                  <c:v>4729</c:v>
                </c:pt>
                <c:pt idx="77">
                  <c:v>13164</c:v>
                </c:pt>
                <c:pt idx="78">
                  <c:v>17036</c:v>
                </c:pt>
                <c:pt idx="79">
                  <c:v>17200</c:v>
                </c:pt>
                <c:pt idx="80">
                  <c:v>17857</c:v>
                </c:pt>
                <c:pt idx="81">
                  <c:v>16048</c:v>
                </c:pt>
                <c:pt idx="82">
                  <c:v>5964</c:v>
                </c:pt>
                <c:pt idx="83">
                  <c:v>3106</c:v>
                </c:pt>
                <c:pt idx="84">
                  <c:v>12105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BF-44C2-B4E6-7915A96CF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Sheet1!$C$3:$CI$3</c:f>
              <c:numCache>
                <c:formatCode>General</c:formatCode>
                <c:ptCount val="85"/>
                <c:pt idx="0">
                  <c:v>167</c:v>
                </c:pt>
                <c:pt idx="1">
                  <c:v>396</c:v>
                </c:pt>
                <c:pt idx="2">
                  <c:v>367</c:v>
                </c:pt>
                <c:pt idx="3">
                  <c:v>201</c:v>
                </c:pt>
                <c:pt idx="4">
                  <c:v>7</c:v>
                </c:pt>
                <c:pt idx="5">
                  <c:v>42</c:v>
                </c:pt>
                <c:pt idx="6">
                  <c:v>27</c:v>
                </c:pt>
                <c:pt idx="7">
                  <c:v>160</c:v>
                </c:pt>
                <c:pt idx="8">
                  <c:v>163</c:v>
                </c:pt>
                <c:pt idx="9">
                  <c:v>272</c:v>
                </c:pt>
                <c:pt idx="10">
                  <c:v>924</c:v>
                </c:pt>
                <c:pt idx="11">
                  <c:v>1731</c:v>
                </c:pt>
                <c:pt idx="12">
                  <c:v>405</c:v>
                </c:pt>
                <c:pt idx="13">
                  <c:v>308</c:v>
                </c:pt>
                <c:pt idx="14">
                  <c:v>1436</c:v>
                </c:pt>
                <c:pt idx="15">
                  <c:v>2796</c:v>
                </c:pt>
                <c:pt idx="16">
                  <c:v>3553</c:v>
                </c:pt>
                <c:pt idx="17">
                  <c:v>4463</c:v>
                </c:pt>
                <c:pt idx="18">
                  <c:v>4350</c:v>
                </c:pt>
                <c:pt idx="19">
                  <c:v>1472</c:v>
                </c:pt>
                <c:pt idx="20">
                  <c:v>1295</c:v>
                </c:pt>
                <c:pt idx="21">
                  <c:v>4758</c:v>
                </c:pt>
                <c:pt idx="22">
                  <c:v>5627</c:v>
                </c:pt>
                <c:pt idx="23">
                  <c:v>6590</c:v>
                </c:pt>
                <c:pt idx="24">
                  <c:v>7539</c:v>
                </c:pt>
                <c:pt idx="25">
                  <c:v>7448</c:v>
                </c:pt>
                <c:pt idx="26">
                  <c:v>1806</c:v>
                </c:pt>
                <c:pt idx="27">
                  <c:v>1150</c:v>
                </c:pt>
                <c:pt idx="28">
                  <c:v>4969</c:v>
                </c:pt>
                <c:pt idx="29">
                  <c:v>5591</c:v>
                </c:pt>
                <c:pt idx="30">
                  <c:v>4798</c:v>
                </c:pt>
                <c:pt idx="31">
                  <c:v>4069</c:v>
                </c:pt>
                <c:pt idx="32">
                  <c:v>4067</c:v>
                </c:pt>
                <c:pt idx="33">
                  <c:v>645</c:v>
                </c:pt>
                <c:pt idx="34">
                  <c:v>668</c:v>
                </c:pt>
                <c:pt idx="35">
                  <c:v>2805</c:v>
                </c:pt>
                <c:pt idx="36">
                  <c:v>3600</c:v>
                </c:pt>
                <c:pt idx="37">
                  <c:v>4306</c:v>
                </c:pt>
                <c:pt idx="38">
                  <c:v>5594</c:v>
                </c:pt>
                <c:pt idx="39">
                  <c:v>5388</c:v>
                </c:pt>
                <c:pt idx="40">
                  <c:v>1277</c:v>
                </c:pt>
                <c:pt idx="41">
                  <c:v>1510</c:v>
                </c:pt>
                <c:pt idx="42">
                  <c:v>5638</c:v>
                </c:pt>
                <c:pt idx="43">
                  <c:v>7016</c:v>
                </c:pt>
                <c:pt idx="44">
                  <c:v>8508</c:v>
                </c:pt>
                <c:pt idx="45">
                  <c:v>10401</c:v>
                </c:pt>
                <c:pt idx="46">
                  <c:v>10250</c:v>
                </c:pt>
                <c:pt idx="47">
                  <c:v>2189</c:v>
                </c:pt>
                <c:pt idx="48">
                  <c:v>1143</c:v>
                </c:pt>
                <c:pt idx="49">
                  <c:v>7066</c:v>
                </c:pt>
                <c:pt idx="50">
                  <c:v>8913</c:v>
                </c:pt>
                <c:pt idx="51">
                  <c:v>9100</c:v>
                </c:pt>
                <c:pt idx="52">
                  <c:v>10286</c:v>
                </c:pt>
                <c:pt idx="53">
                  <c:v>9382</c:v>
                </c:pt>
                <c:pt idx="54">
                  <c:v>1525</c:v>
                </c:pt>
                <c:pt idx="55">
                  <c:v>1086</c:v>
                </c:pt>
                <c:pt idx="56">
                  <c:v>7835</c:v>
                </c:pt>
                <c:pt idx="57">
                  <c:v>9519</c:v>
                </c:pt>
                <c:pt idx="58">
                  <c:v>9569</c:v>
                </c:pt>
                <c:pt idx="59">
                  <c:v>11190</c:v>
                </c:pt>
                <c:pt idx="60">
                  <c:v>10247</c:v>
                </c:pt>
                <c:pt idx="61">
                  <c:v>1877</c:v>
                </c:pt>
                <c:pt idx="62">
                  <c:v>1630</c:v>
                </c:pt>
                <c:pt idx="63">
                  <c:v>11749</c:v>
                </c:pt>
                <c:pt idx="64">
                  <c:v>17145</c:v>
                </c:pt>
                <c:pt idx="65">
                  <c:v>19475</c:v>
                </c:pt>
                <c:pt idx="66">
                  <c:v>21243</c:v>
                </c:pt>
                <c:pt idx="67">
                  <c:v>18231</c:v>
                </c:pt>
                <c:pt idx="68">
                  <c:v>7223</c:v>
                </c:pt>
                <c:pt idx="69">
                  <c:v>6827</c:v>
                </c:pt>
                <c:pt idx="70">
                  <c:v>18833</c:v>
                </c:pt>
                <c:pt idx="71">
                  <c:v>23480</c:v>
                </c:pt>
                <c:pt idx="72">
                  <c:v>26639</c:v>
                </c:pt>
                <c:pt idx="73">
                  <c:v>28865</c:v>
                </c:pt>
                <c:pt idx="74">
                  <c:v>25247</c:v>
                </c:pt>
                <c:pt idx="75">
                  <c:v>10514</c:v>
                </c:pt>
                <c:pt idx="76">
                  <c:v>7314</c:v>
                </c:pt>
                <c:pt idx="77">
                  <c:v>19355</c:v>
                </c:pt>
                <c:pt idx="78">
                  <c:v>26616</c:v>
                </c:pt>
                <c:pt idx="79">
                  <c:v>24761</c:v>
                </c:pt>
                <c:pt idx="80">
                  <c:v>26166</c:v>
                </c:pt>
                <c:pt idx="81">
                  <c:v>24799</c:v>
                </c:pt>
                <c:pt idx="82">
                  <c:v>9242</c:v>
                </c:pt>
                <c:pt idx="83">
                  <c:v>4821</c:v>
                </c:pt>
                <c:pt idx="84">
                  <c:v>17960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BF-44C2-B4E6-7915A96CF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4717021627987"/>
          <c:y val="4.9218746972271965E-2"/>
          <c:w val="0.48361941282181997"/>
          <c:h val="5.0352236075772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Kraj Vysočina</c:v>
                </c:pt>
                <c:pt idx="2">
                  <c:v>Hlavní město Praha</c:v>
                </c:pt>
                <c:pt idx="3">
                  <c:v>Jihomoravský kraj</c:v>
                </c:pt>
                <c:pt idx="4">
                  <c:v>Jihočeský kraj</c:v>
                </c:pt>
                <c:pt idx="5">
                  <c:v>Středočeský kraj</c:v>
                </c:pt>
                <c:pt idx="6">
                  <c:v>ČR</c:v>
                </c:pt>
                <c:pt idx="7">
                  <c:v>Liberecký kraj</c:v>
                </c:pt>
                <c:pt idx="8">
                  <c:v>Olomoucký kraj</c:v>
                </c:pt>
                <c:pt idx="9">
                  <c:v>Ústecký kraj</c:v>
                </c:pt>
                <c:pt idx="10">
                  <c:v>Královéhradecký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80.515117581187013</c:v>
                </c:pt>
                <c:pt idx="1">
                  <c:v>79.024767801857593</c:v>
                </c:pt>
                <c:pt idx="2">
                  <c:v>78.620689655172413</c:v>
                </c:pt>
                <c:pt idx="3">
                  <c:v>76.437587657784007</c:v>
                </c:pt>
                <c:pt idx="4">
                  <c:v>75.904809122459099</c:v>
                </c:pt>
                <c:pt idx="5">
                  <c:v>75.744550199570156</c:v>
                </c:pt>
                <c:pt idx="6">
                  <c:v>75.549749618985416</c:v>
                </c:pt>
                <c:pt idx="7">
                  <c:v>75.526742301458668</c:v>
                </c:pt>
                <c:pt idx="8">
                  <c:v>75.057950857672694</c:v>
                </c:pt>
                <c:pt idx="9">
                  <c:v>74.987787005373718</c:v>
                </c:pt>
                <c:pt idx="10">
                  <c:v>74.92227979274611</c:v>
                </c:pt>
                <c:pt idx="11">
                  <c:v>74.019245003700959</c:v>
                </c:pt>
                <c:pt idx="12">
                  <c:v>73.782234957020052</c:v>
                </c:pt>
                <c:pt idx="13">
                  <c:v>72.211088844355373</c:v>
                </c:pt>
                <c:pt idx="14">
                  <c:v>69.761342774718074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Plzeňský kraj</c:v>
                </c:pt>
                <c:pt idx="6">
                  <c:v>Jihomoravský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Olomoucký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66.957983193277315</c:v>
                </c:pt>
                <c:pt idx="1">
                  <c:v>66.604761100793525</c:v>
                </c:pt>
                <c:pt idx="2">
                  <c:v>65.150674801257168</c:v>
                </c:pt>
                <c:pt idx="3">
                  <c:v>64.970467969104945</c:v>
                </c:pt>
                <c:pt idx="4">
                  <c:v>64.810849393290511</c:v>
                </c:pt>
                <c:pt idx="5">
                  <c:v>62.585421412300676</c:v>
                </c:pt>
                <c:pt idx="6">
                  <c:v>61.896877956480601</c:v>
                </c:pt>
                <c:pt idx="7">
                  <c:v>61.673414304993258</c:v>
                </c:pt>
                <c:pt idx="8">
                  <c:v>60.682821041851774</c:v>
                </c:pt>
                <c:pt idx="9">
                  <c:v>59.291806668389768</c:v>
                </c:pt>
                <c:pt idx="10">
                  <c:v>57.122040072859747</c:v>
                </c:pt>
                <c:pt idx="11">
                  <c:v>54.974765681326609</c:v>
                </c:pt>
                <c:pt idx="12">
                  <c:v>53.287037037037031</c:v>
                </c:pt>
                <c:pt idx="13">
                  <c:v>53.192771084337352</c:v>
                </c:pt>
                <c:pt idx="14">
                  <c:v>52.064697953682149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2445</c:v>
                </c:pt>
                <c:pt idx="1">
                  <c:v>3297</c:v>
                </c:pt>
                <c:pt idx="2">
                  <c:v>3477</c:v>
                </c:pt>
                <c:pt idx="3">
                  <c:v>3442</c:v>
                </c:pt>
                <c:pt idx="4">
                  <c:v>3371</c:v>
                </c:pt>
                <c:pt idx="5">
                  <c:v>3874</c:v>
                </c:pt>
                <c:pt idx="6">
                  <c:v>2998</c:v>
                </c:pt>
                <c:pt idx="7">
                  <c:v>3619</c:v>
                </c:pt>
                <c:pt idx="8">
                  <c:v>4309</c:v>
                </c:pt>
                <c:pt idx="9">
                  <c:v>2291</c:v>
                </c:pt>
                <c:pt idx="10">
                  <c:v>1067</c:v>
                </c:pt>
                <c:pt idx="11">
                  <c:v>786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617</c:v>
                </c:pt>
                <c:pt idx="1">
                  <c:v>919</c:v>
                </c:pt>
                <c:pt idx="2">
                  <c:v>917</c:v>
                </c:pt>
                <c:pt idx="3">
                  <c:v>712</c:v>
                </c:pt>
                <c:pt idx="4">
                  <c:v>685</c:v>
                </c:pt>
                <c:pt idx="5">
                  <c:v>809</c:v>
                </c:pt>
                <c:pt idx="6">
                  <c:v>636</c:v>
                </c:pt>
                <c:pt idx="7">
                  <c:v>742</c:v>
                </c:pt>
                <c:pt idx="8">
                  <c:v>1018</c:v>
                </c:pt>
                <c:pt idx="9">
                  <c:v>858</c:v>
                </c:pt>
                <c:pt idx="10">
                  <c:v>730</c:v>
                </c:pt>
                <c:pt idx="11">
                  <c:v>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2895</c:v>
                </c:pt>
                <c:pt idx="1">
                  <c:v>5045</c:v>
                </c:pt>
                <c:pt idx="2">
                  <c:v>4454</c:v>
                </c:pt>
                <c:pt idx="3">
                  <c:v>2660</c:v>
                </c:pt>
                <c:pt idx="4">
                  <c:v>2229</c:v>
                </c:pt>
                <c:pt idx="5">
                  <c:v>2487</c:v>
                </c:pt>
                <c:pt idx="6">
                  <c:v>1590</c:v>
                </c:pt>
                <c:pt idx="7">
                  <c:v>1572</c:v>
                </c:pt>
                <c:pt idx="8">
                  <c:v>2519</c:v>
                </c:pt>
                <c:pt idx="9">
                  <c:v>1472</c:v>
                </c:pt>
                <c:pt idx="10">
                  <c:v>866</c:v>
                </c:pt>
                <c:pt idx="11">
                  <c:v>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1428</c:v>
                </c:pt>
                <c:pt idx="1">
                  <c:v>2174</c:v>
                </c:pt>
                <c:pt idx="2">
                  <c:v>2723</c:v>
                </c:pt>
                <c:pt idx="3">
                  <c:v>4778</c:v>
                </c:pt>
                <c:pt idx="4">
                  <c:v>7057</c:v>
                </c:pt>
                <c:pt idx="5">
                  <c:v>10380</c:v>
                </c:pt>
                <c:pt idx="6">
                  <c:v>7152</c:v>
                </c:pt>
                <c:pt idx="7">
                  <c:v>6652</c:v>
                </c:pt>
                <c:pt idx="8">
                  <c:v>5009</c:v>
                </c:pt>
                <c:pt idx="9">
                  <c:v>2403</c:v>
                </c:pt>
                <c:pt idx="10">
                  <c:v>767</c:v>
                </c:pt>
                <c:pt idx="11">
                  <c:v>240</c:v>
                </c:pt>
                <c:pt idx="12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894</c:v>
                </c:pt>
                <c:pt idx="1">
                  <c:v>999</c:v>
                </c:pt>
                <c:pt idx="2">
                  <c:v>1260</c:v>
                </c:pt>
                <c:pt idx="3">
                  <c:v>1867</c:v>
                </c:pt>
                <c:pt idx="4">
                  <c:v>2386</c:v>
                </c:pt>
                <c:pt idx="5">
                  <c:v>3366</c:v>
                </c:pt>
                <c:pt idx="6">
                  <c:v>2176</c:v>
                </c:pt>
                <c:pt idx="7">
                  <c:v>2086</c:v>
                </c:pt>
                <c:pt idx="8">
                  <c:v>1509</c:v>
                </c:pt>
                <c:pt idx="9">
                  <c:v>983</c:v>
                </c:pt>
                <c:pt idx="10">
                  <c:v>983</c:v>
                </c:pt>
                <c:pt idx="11">
                  <c:v>390</c:v>
                </c:pt>
                <c:pt idx="12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4820</c:v>
                </c:pt>
                <c:pt idx="1">
                  <c:v>6851</c:v>
                </c:pt>
                <c:pt idx="2">
                  <c:v>8659</c:v>
                </c:pt>
                <c:pt idx="3">
                  <c:v>8569</c:v>
                </c:pt>
                <c:pt idx="4">
                  <c:v>7419</c:v>
                </c:pt>
                <c:pt idx="5">
                  <c:v>8982</c:v>
                </c:pt>
                <c:pt idx="6">
                  <c:v>5981</c:v>
                </c:pt>
                <c:pt idx="7">
                  <c:v>5332</c:v>
                </c:pt>
                <c:pt idx="8">
                  <c:v>6138</c:v>
                </c:pt>
                <c:pt idx="9">
                  <c:v>7435</c:v>
                </c:pt>
                <c:pt idx="10">
                  <c:v>2948</c:v>
                </c:pt>
                <c:pt idx="11">
                  <c:v>552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1472</c:v>
                </c:pt>
                <c:pt idx="1">
                  <c:v>2911</c:v>
                </c:pt>
                <c:pt idx="2">
                  <c:v>2552</c:v>
                </c:pt>
                <c:pt idx="3">
                  <c:v>3318</c:v>
                </c:pt>
                <c:pt idx="4">
                  <c:v>4851</c:v>
                </c:pt>
                <c:pt idx="5">
                  <c:v>5594</c:v>
                </c:pt>
                <c:pt idx="6">
                  <c:v>4582</c:v>
                </c:pt>
                <c:pt idx="7">
                  <c:v>4064</c:v>
                </c:pt>
                <c:pt idx="8">
                  <c:v>2666</c:v>
                </c:pt>
                <c:pt idx="9">
                  <c:v>1329</c:v>
                </c:pt>
                <c:pt idx="10">
                  <c:v>508</c:v>
                </c:pt>
                <c:pt idx="11">
                  <c:v>157</c:v>
                </c:pt>
                <c:pt idx="12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1061</c:v>
                </c:pt>
                <c:pt idx="1">
                  <c:v>1879</c:v>
                </c:pt>
                <c:pt idx="2">
                  <c:v>1628</c:v>
                </c:pt>
                <c:pt idx="3">
                  <c:v>1980</c:v>
                </c:pt>
                <c:pt idx="4">
                  <c:v>2529</c:v>
                </c:pt>
                <c:pt idx="5">
                  <c:v>2918</c:v>
                </c:pt>
                <c:pt idx="6">
                  <c:v>2082</c:v>
                </c:pt>
                <c:pt idx="7">
                  <c:v>1673</c:v>
                </c:pt>
                <c:pt idx="8">
                  <c:v>1170</c:v>
                </c:pt>
                <c:pt idx="9">
                  <c:v>689</c:v>
                </c:pt>
                <c:pt idx="10">
                  <c:v>779</c:v>
                </c:pt>
                <c:pt idx="11">
                  <c:v>318</c:v>
                </c:pt>
                <c:pt idx="1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7106</c:v>
                </c:pt>
                <c:pt idx="1">
                  <c:v>10851</c:v>
                </c:pt>
                <c:pt idx="2">
                  <c:v>11611</c:v>
                </c:pt>
                <c:pt idx="3">
                  <c:v>9361</c:v>
                </c:pt>
                <c:pt idx="4">
                  <c:v>8246</c:v>
                </c:pt>
                <c:pt idx="5">
                  <c:v>8182</c:v>
                </c:pt>
                <c:pt idx="6">
                  <c:v>5973</c:v>
                </c:pt>
                <c:pt idx="7">
                  <c:v>4898</c:v>
                </c:pt>
                <c:pt idx="8">
                  <c:v>4438</c:v>
                </c:pt>
                <c:pt idx="9">
                  <c:v>4407</c:v>
                </c:pt>
                <c:pt idx="10">
                  <c:v>1952</c:v>
                </c:pt>
                <c:pt idx="11">
                  <c:v>386</c:v>
                </c:pt>
                <c:pt idx="1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Sheet1!$D$1:$CJ$1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Sheet1!$D$2:$CJ$2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634</c:v>
                </c:pt>
                <c:pt idx="21">
                  <c:v>2437</c:v>
                </c:pt>
                <c:pt idx="22">
                  <c:v>5137</c:v>
                </c:pt>
                <c:pt idx="23">
                  <c:v>7759</c:v>
                </c:pt>
                <c:pt idx="24">
                  <c:v>9482</c:v>
                </c:pt>
                <c:pt idx="25">
                  <c:v>10518</c:v>
                </c:pt>
                <c:pt idx="26">
                  <c:v>11383</c:v>
                </c:pt>
                <c:pt idx="27">
                  <c:v>12244</c:v>
                </c:pt>
                <c:pt idx="28">
                  <c:v>15186</c:v>
                </c:pt>
                <c:pt idx="29">
                  <c:v>19143</c:v>
                </c:pt>
                <c:pt idx="30">
                  <c:v>23629</c:v>
                </c:pt>
                <c:pt idx="31">
                  <c:v>29712</c:v>
                </c:pt>
                <c:pt idx="32">
                  <c:v>37489</c:v>
                </c:pt>
                <c:pt idx="33">
                  <c:v>38570</c:v>
                </c:pt>
                <c:pt idx="34">
                  <c:v>39709</c:v>
                </c:pt>
                <c:pt idx="35">
                  <c:v>47563</c:v>
                </c:pt>
                <c:pt idx="36">
                  <c:v>57708</c:v>
                </c:pt>
                <c:pt idx="37">
                  <c:v>68648</c:v>
                </c:pt>
                <c:pt idx="38">
                  <c:v>81535</c:v>
                </c:pt>
                <c:pt idx="39">
                  <c:v>92117</c:v>
                </c:pt>
                <c:pt idx="40">
                  <c:v>94444</c:v>
                </c:pt>
                <c:pt idx="41">
                  <c:v>96909</c:v>
                </c:pt>
                <c:pt idx="42">
                  <c:v>108218</c:v>
                </c:pt>
                <c:pt idx="43">
                  <c:v>120049</c:v>
                </c:pt>
                <c:pt idx="44">
                  <c:v>133119</c:v>
                </c:pt>
                <c:pt idx="45">
                  <c:v>149059</c:v>
                </c:pt>
                <c:pt idx="46">
                  <c:v>163643</c:v>
                </c:pt>
                <c:pt idx="47">
                  <c:v>166592</c:v>
                </c:pt>
                <c:pt idx="48">
                  <c:v>167958</c:v>
                </c:pt>
                <c:pt idx="49" formatCode="#,##0">
                  <c:v>177243</c:v>
                </c:pt>
                <c:pt idx="50" formatCode="#,##0">
                  <c:v>186134</c:v>
                </c:pt>
                <c:pt idx="51" formatCode="#,##0">
                  <c:v>194339</c:v>
                </c:pt>
                <c:pt idx="52" formatCode="#,##0">
                  <c:v>202274</c:v>
                </c:pt>
                <c:pt idx="53" formatCode="#,##0">
                  <c:v>209468</c:v>
                </c:pt>
                <c:pt idx="54" formatCode="#,##0">
                  <c:v>210631</c:v>
                </c:pt>
                <c:pt idx="55" formatCode="#,##0">
                  <c:v>211631</c:v>
                </c:pt>
                <c:pt idx="56" formatCode="#,##0">
                  <c:v>217593</c:v>
                </c:pt>
                <c:pt idx="57" formatCode="#,##0">
                  <c:v>224470</c:v>
                </c:pt>
                <c:pt idx="58" formatCode="#,##0">
                  <c:v>230409</c:v>
                </c:pt>
                <c:pt idx="59" formatCode="#,##0">
                  <c:v>235899</c:v>
                </c:pt>
                <c:pt idx="60" formatCode="#,##0">
                  <c:v>241133</c:v>
                </c:pt>
                <c:pt idx="61" formatCode="#,##0">
                  <c:v>241678</c:v>
                </c:pt>
                <c:pt idx="62" formatCode="#,##0">
                  <c:v>242216</c:v>
                </c:pt>
                <c:pt idx="63" formatCode="#,##0">
                  <c:v>245522</c:v>
                </c:pt>
                <c:pt idx="64" formatCode="#,##0">
                  <c:v>249011</c:v>
                </c:pt>
                <c:pt idx="65" formatCode="#,##0">
                  <c:v>253455</c:v>
                </c:pt>
                <c:pt idx="66" formatCode="#,##0">
                  <c:v>258013</c:v>
                </c:pt>
                <c:pt idx="67" formatCode="#,##0">
                  <c:v>263313</c:v>
                </c:pt>
                <c:pt idx="68" formatCode="#,##0">
                  <c:v>264142</c:v>
                </c:pt>
                <c:pt idx="69" formatCode="#,##0">
                  <c:v>264963</c:v>
                </c:pt>
                <c:pt idx="70" formatCode="#,##0">
                  <c:v>269647</c:v>
                </c:pt>
                <c:pt idx="71" formatCode="#,##0">
                  <c:v>275924</c:v>
                </c:pt>
                <c:pt idx="72" formatCode="#,##0">
                  <c:v>282769</c:v>
                </c:pt>
                <c:pt idx="73" formatCode="#,##0">
                  <c:v>290872</c:v>
                </c:pt>
                <c:pt idx="74" formatCode="#,##0">
                  <c:v>299146</c:v>
                </c:pt>
                <c:pt idx="75" formatCode="#,##0">
                  <c:v>300409</c:v>
                </c:pt>
                <c:pt idx="76" formatCode="#,##0">
                  <c:v>301515</c:v>
                </c:pt>
                <c:pt idx="77" formatCode="#,##0">
                  <c:v>310185</c:v>
                </c:pt>
                <c:pt idx="78" formatCode="#,##0">
                  <c:v>320511</c:v>
                </c:pt>
                <c:pt idx="79" formatCode="#,##0">
                  <c:v>330865</c:v>
                </c:pt>
                <c:pt idx="80" formatCode="#,##0">
                  <c:v>343037</c:v>
                </c:pt>
                <c:pt idx="81" formatCode="#,##0">
                  <c:v>356250</c:v>
                </c:pt>
                <c:pt idx="82" formatCode="#,##0">
                  <c:v>358236</c:v>
                </c:pt>
                <c:pt idx="83" formatCode="#,##0">
                  <c:v>359752</c:v>
                </c:pt>
                <c:pt idx="84" formatCode="#,##0">
                  <c:v>371235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Sheet1!$D$1:$CJ$1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Sheet1!$D$3:$CJ$3</c:f>
              <c:numCache>
                <c:formatCode>General</c:formatCode>
                <c:ptCount val="85"/>
                <c:pt idx="0">
                  <c:v>3554</c:v>
                </c:pt>
                <c:pt idx="1">
                  <c:v>7004</c:v>
                </c:pt>
                <c:pt idx="2">
                  <c:v>10475</c:v>
                </c:pt>
                <c:pt idx="3">
                  <c:v>11789</c:v>
                </c:pt>
                <c:pt idx="4">
                  <c:v>12052</c:v>
                </c:pt>
                <c:pt idx="5">
                  <c:v>13310</c:v>
                </c:pt>
                <c:pt idx="6">
                  <c:v>14227</c:v>
                </c:pt>
                <c:pt idx="7">
                  <c:v>17806</c:v>
                </c:pt>
                <c:pt idx="8">
                  <c:v>22324</c:v>
                </c:pt>
                <c:pt idx="9">
                  <c:v>28154</c:v>
                </c:pt>
                <c:pt idx="10">
                  <c:v>36123</c:v>
                </c:pt>
                <c:pt idx="11">
                  <c:v>46085</c:v>
                </c:pt>
                <c:pt idx="12">
                  <c:v>48094</c:v>
                </c:pt>
                <c:pt idx="13">
                  <c:v>49818</c:v>
                </c:pt>
                <c:pt idx="14">
                  <c:v>59624</c:v>
                </c:pt>
                <c:pt idx="15">
                  <c:v>73018</c:v>
                </c:pt>
                <c:pt idx="16">
                  <c:v>86516</c:v>
                </c:pt>
                <c:pt idx="17">
                  <c:v>101706</c:v>
                </c:pt>
                <c:pt idx="18">
                  <c:v>115644</c:v>
                </c:pt>
                <c:pt idx="19">
                  <c:v>119023</c:v>
                </c:pt>
                <c:pt idx="20">
                  <c:v>121619</c:v>
                </c:pt>
                <c:pt idx="21">
                  <c:v>134076</c:v>
                </c:pt>
                <c:pt idx="22">
                  <c:v>146498</c:v>
                </c:pt>
                <c:pt idx="23">
                  <c:v>160047</c:v>
                </c:pt>
                <c:pt idx="24">
                  <c:v>175526</c:v>
                </c:pt>
                <c:pt idx="25">
                  <c:v>190251</c:v>
                </c:pt>
                <c:pt idx="26">
                  <c:v>193513</c:v>
                </c:pt>
                <c:pt idx="27">
                  <c:v>195751</c:v>
                </c:pt>
                <c:pt idx="28">
                  <c:v>205357</c:v>
                </c:pt>
                <c:pt idx="29">
                  <c:v>215837</c:v>
                </c:pt>
                <c:pt idx="30">
                  <c:v>224776</c:v>
                </c:pt>
                <c:pt idx="31">
                  <c:v>231804</c:v>
                </c:pt>
                <c:pt idx="32">
                  <c:v>237978</c:v>
                </c:pt>
                <c:pt idx="33">
                  <c:v>238694</c:v>
                </c:pt>
                <c:pt idx="34">
                  <c:v>239395</c:v>
                </c:pt>
                <c:pt idx="35">
                  <c:v>243210</c:v>
                </c:pt>
                <c:pt idx="36">
                  <c:v>247314</c:v>
                </c:pt>
                <c:pt idx="37">
                  <c:v>251692</c:v>
                </c:pt>
                <c:pt idx="38">
                  <c:v>256561</c:v>
                </c:pt>
                <c:pt idx="39">
                  <c:v>261963</c:v>
                </c:pt>
                <c:pt idx="40">
                  <c:v>262795</c:v>
                </c:pt>
                <c:pt idx="41">
                  <c:v>263638</c:v>
                </c:pt>
                <c:pt idx="42">
                  <c:v>267636</c:v>
                </c:pt>
                <c:pt idx="43">
                  <c:v>272660</c:v>
                </c:pt>
                <c:pt idx="44">
                  <c:v>278164</c:v>
                </c:pt>
                <c:pt idx="45">
                  <c:v>284359</c:v>
                </c:pt>
                <c:pt idx="46">
                  <c:v>291031</c:v>
                </c:pt>
                <c:pt idx="47">
                  <c:v>292601</c:v>
                </c:pt>
                <c:pt idx="48">
                  <c:v>293580</c:v>
                </c:pt>
                <c:pt idx="49" formatCode="#,##0">
                  <c:v>299889</c:v>
                </c:pt>
                <c:pt idx="50" formatCode="#,##0">
                  <c:v>308445</c:v>
                </c:pt>
                <c:pt idx="51" formatCode="#,##0">
                  <c:v>318025</c:v>
                </c:pt>
                <c:pt idx="52" formatCode="#,##0">
                  <c:v>330206</c:v>
                </c:pt>
                <c:pt idx="53" formatCode="#,##0">
                  <c:v>341892</c:v>
                </c:pt>
                <c:pt idx="54" formatCode="#,##0">
                  <c:v>343798</c:v>
                </c:pt>
                <c:pt idx="55" formatCode="#,##0">
                  <c:v>344814</c:v>
                </c:pt>
                <c:pt idx="56" formatCode="#,##0">
                  <c:v>354823</c:v>
                </c:pt>
                <c:pt idx="57" formatCode="#,##0">
                  <c:v>367487</c:v>
                </c:pt>
                <c:pt idx="58" formatCode="#,##0">
                  <c:v>381177</c:v>
                </c:pt>
                <c:pt idx="59" formatCode="#,##0">
                  <c:v>398821</c:v>
                </c:pt>
                <c:pt idx="60" formatCode="#,##0">
                  <c:v>414725</c:v>
                </c:pt>
                <c:pt idx="61" formatCode="#,##0">
                  <c:v>417632</c:v>
                </c:pt>
                <c:pt idx="62" formatCode="#,##0">
                  <c:v>419956</c:v>
                </c:pt>
                <c:pt idx="63" formatCode="#,##0">
                  <c:v>438965</c:v>
                </c:pt>
                <c:pt idx="64" formatCode="#,##0">
                  <c:v>465518</c:v>
                </c:pt>
                <c:pt idx="65" formatCode="#,##0">
                  <c:v>495278</c:v>
                </c:pt>
                <c:pt idx="66" formatCode="#,##0">
                  <c:v>527331</c:v>
                </c:pt>
                <c:pt idx="67" formatCode="#,##0">
                  <c:v>555176</c:v>
                </c:pt>
                <c:pt idx="68" formatCode="#,##0">
                  <c:v>566617</c:v>
                </c:pt>
                <c:pt idx="69" formatCode="#,##0">
                  <c:v>577414</c:v>
                </c:pt>
                <c:pt idx="70" formatCode="#,##0">
                  <c:v>606390</c:v>
                </c:pt>
                <c:pt idx="71" formatCode="#,##0">
                  <c:v>641598</c:v>
                </c:pt>
                <c:pt idx="72" formatCode="#,##0">
                  <c:v>682025</c:v>
                </c:pt>
                <c:pt idx="73" formatCode="#,##0">
                  <c:v>725878</c:v>
                </c:pt>
                <c:pt idx="74" formatCode="#,##0">
                  <c:v>763871</c:v>
                </c:pt>
                <c:pt idx="75" formatCode="#,##0">
                  <c:v>780564</c:v>
                </c:pt>
                <c:pt idx="76" formatCode="#,##0">
                  <c:v>792469</c:v>
                </c:pt>
                <c:pt idx="77" formatCode="#,##0">
                  <c:v>819992</c:v>
                </c:pt>
                <c:pt idx="78" formatCode="#,##0">
                  <c:v>857925</c:v>
                </c:pt>
                <c:pt idx="79" formatCode="#,##0">
                  <c:v>894190</c:v>
                </c:pt>
                <c:pt idx="80" formatCode="#,##0">
                  <c:v>930689</c:v>
                </c:pt>
                <c:pt idx="81" formatCode="#,##0">
                  <c:v>963827</c:v>
                </c:pt>
                <c:pt idx="82" formatCode="#,##0">
                  <c:v>978364</c:v>
                </c:pt>
                <c:pt idx="83" formatCode="#,##0">
                  <c:v>985574</c:v>
                </c:pt>
                <c:pt idx="84" formatCode="#,##0">
                  <c:v>1007422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Sheet1!$D$1:$CJ$1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Sheet1!$D$4:$CJ$4</c:f>
              <c:numCache>
                <c:formatCode>0</c:formatCode>
                <c:ptCount val="85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169650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426480</c:v>
                </c:pt>
                <c:pt idx="36">
                  <c:v>430680</c:v>
                </c:pt>
                <c:pt idx="37">
                  <c:v>433980</c:v>
                </c:pt>
                <c:pt idx="38">
                  <c:v>434580</c:v>
                </c:pt>
                <c:pt idx="39">
                  <c:v>435680</c:v>
                </c:pt>
                <c:pt idx="40">
                  <c:v>435680</c:v>
                </c:pt>
                <c:pt idx="41">
                  <c:v>435680</c:v>
                </c:pt>
                <c:pt idx="42">
                  <c:v>539800</c:v>
                </c:pt>
                <c:pt idx="43">
                  <c:v>543800</c:v>
                </c:pt>
                <c:pt idx="44">
                  <c:v>552500</c:v>
                </c:pt>
                <c:pt idx="45">
                  <c:v>555000</c:v>
                </c:pt>
                <c:pt idx="46">
                  <c:v>576600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643290</c:v>
                </c:pt>
                <c:pt idx="51">
                  <c:v>667860</c:v>
                </c:pt>
                <c:pt idx="52">
                  <c:v>667860</c:v>
                </c:pt>
                <c:pt idx="53">
                  <c:v>703860</c:v>
                </c:pt>
                <c:pt idx="54">
                  <c:v>703860</c:v>
                </c:pt>
                <c:pt idx="55">
                  <c:v>703860</c:v>
                </c:pt>
                <c:pt idx="56" formatCode="#,##0">
                  <c:v>703860</c:v>
                </c:pt>
                <c:pt idx="57" formatCode="#,##0">
                  <c:v>797460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850360</c:v>
                </c:pt>
                <c:pt idx="61" formatCode="#,##0">
                  <c:v>867260</c:v>
                </c:pt>
                <c:pt idx="62">
                  <c:v>867260</c:v>
                </c:pt>
                <c:pt idx="63">
                  <c:v>872860</c:v>
                </c:pt>
                <c:pt idx="64">
                  <c:v>1001550</c:v>
                </c:pt>
                <c:pt idx="65">
                  <c:v>1008150</c:v>
                </c:pt>
                <c:pt idx="66">
                  <c:v>1008150</c:v>
                </c:pt>
                <c:pt idx="67">
                  <c:v>1027250</c:v>
                </c:pt>
                <c:pt idx="68">
                  <c:v>1027250</c:v>
                </c:pt>
                <c:pt idx="69">
                  <c:v>1027250</c:v>
                </c:pt>
                <c:pt idx="70">
                  <c:v>1043550</c:v>
                </c:pt>
                <c:pt idx="71">
                  <c:v>1266650</c:v>
                </c:pt>
                <c:pt idx="72">
                  <c:v>1273050</c:v>
                </c:pt>
                <c:pt idx="73">
                  <c:v>1278050</c:v>
                </c:pt>
                <c:pt idx="74">
                  <c:v>1312350</c:v>
                </c:pt>
                <c:pt idx="75">
                  <c:v>1330250</c:v>
                </c:pt>
                <c:pt idx="76">
                  <c:v>1338450</c:v>
                </c:pt>
                <c:pt idx="77">
                  <c:v>1353050</c:v>
                </c:pt>
                <c:pt idx="78">
                  <c:v>1483470</c:v>
                </c:pt>
                <c:pt idx="79" formatCode="#,##0">
                  <c:v>1491470</c:v>
                </c:pt>
                <c:pt idx="80" formatCode="#,##0">
                  <c:v>1497070</c:v>
                </c:pt>
                <c:pt idx="81" formatCode="#,##0">
                  <c:v>1502470</c:v>
                </c:pt>
                <c:pt idx="82" formatCode="#,##0">
                  <c:v>1502470</c:v>
                </c:pt>
                <c:pt idx="83" formatCode="#,##0">
                  <c:v>1502470</c:v>
                </c:pt>
                <c:pt idx="84" formatCode="#,##0">
                  <c:v>1502470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CZ010 Hlavní město Praha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3C-4A56-B385-996278C85F0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1.8938636</c:v>
                </c:pt>
                <c:pt idx="1">
                  <c:v>2.9163082999999999</c:v>
                </c:pt>
                <c:pt idx="2">
                  <c:v>3.9931223</c:v>
                </c:pt>
                <c:pt idx="3">
                  <c:v>4.1902109999999997</c:v>
                </c:pt>
                <c:pt idx="4">
                  <c:v>4.1902109999999997</c:v>
                </c:pt>
                <c:pt idx="5">
                  <c:v>4.5035895000000004</c:v>
                </c:pt>
                <c:pt idx="6">
                  <c:v>4.7731706000000003</c:v>
                </c:pt>
                <c:pt idx="7">
                  <c:v>5.6649779000000002</c:v>
                </c:pt>
                <c:pt idx="8">
                  <c:v>6.5371519999999999</c:v>
                </c:pt>
                <c:pt idx="9">
                  <c:v>7.8231367000000001</c:v>
                </c:pt>
                <c:pt idx="10">
                  <c:v>9.2148395000000001</c:v>
                </c:pt>
                <c:pt idx="11">
                  <c:v>11.26274941</c:v>
                </c:pt>
                <c:pt idx="12">
                  <c:v>11.746786999999999</c:v>
                </c:pt>
                <c:pt idx="13">
                  <c:v>12.27235692</c:v>
                </c:pt>
                <c:pt idx="14">
                  <c:v>14.22663083</c:v>
                </c:pt>
                <c:pt idx="15">
                  <c:v>16.467099000000001</c:v>
                </c:pt>
                <c:pt idx="16">
                  <c:v>18.732486000000002</c:v>
                </c:pt>
                <c:pt idx="17">
                  <c:v>21.145119999999999</c:v>
                </c:pt>
                <c:pt idx="18">
                  <c:v>23.864339999999999</c:v>
                </c:pt>
                <c:pt idx="19">
                  <c:v>25.1510824</c:v>
                </c:pt>
                <c:pt idx="20">
                  <c:v>26.58054168</c:v>
                </c:pt>
                <c:pt idx="21">
                  <c:v>29.949172300000001</c:v>
                </c:pt>
                <c:pt idx="22">
                  <c:v>33.212839899999999</c:v>
                </c:pt>
                <c:pt idx="23">
                  <c:v>36.237886799999998</c:v>
                </c:pt>
                <c:pt idx="24">
                  <c:v>39.053762900000002</c:v>
                </c:pt>
                <c:pt idx="25">
                  <c:v>41.423357799999998</c:v>
                </c:pt>
                <c:pt idx="26">
                  <c:v>42.204916300000001</c:v>
                </c:pt>
                <c:pt idx="27">
                  <c:v>43.143540000000002</c:v>
                </c:pt>
                <c:pt idx="28">
                  <c:v>45.425541600000003</c:v>
                </c:pt>
                <c:pt idx="29">
                  <c:v>47.5436786</c:v>
                </c:pt>
                <c:pt idx="30">
                  <c:v>49.7524309</c:v>
                </c:pt>
                <c:pt idx="31">
                  <c:v>51.670458670000002</c:v>
                </c:pt>
                <c:pt idx="32">
                  <c:v>53.920743199999997</c:v>
                </c:pt>
                <c:pt idx="33">
                  <c:v>54.607155499999998</c:v>
                </c:pt>
                <c:pt idx="34">
                  <c:v>55.335855000000002</c:v>
                </c:pt>
                <c:pt idx="35">
                  <c:v>57.745471999999999</c:v>
                </c:pt>
                <c:pt idx="36">
                  <c:v>60.126393499999999</c:v>
                </c:pt>
                <c:pt idx="37">
                  <c:v>62.776896399999998</c:v>
                </c:pt>
                <c:pt idx="38">
                  <c:v>65.300537599999998</c:v>
                </c:pt>
                <c:pt idx="39">
                  <c:v>67.537984899999998</c:v>
                </c:pt>
                <c:pt idx="40">
                  <c:v>68.850399100000004</c:v>
                </c:pt>
                <c:pt idx="41">
                  <c:v>70.162058239999993</c:v>
                </c:pt>
                <c:pt idx="42">
                  <c:v>72.955280500000001</c:v>
                </c:pt>
                <c:pt idx="43">
                  <c:v>76.112475000000003</c:v>
                </c:pt>
                <c:pt idx="44">
                  <c:v>79.566435100000007</c:v>
                </c:pt>
                <c:pt idx="45">
                  <c:v>83.244668599999997</c:v>
                </c:pt>
                <c:pt idx="46">
                  <c:v>86.536276000000001</c:v>
                </c:pt>
                <c:pt idx="47">
                  <c:v>87.267240900000004</c:v>
                </c:pt>
                <c:pt idx="48">
                  <c:v>87.702195200000006</c:v>
                </c:pt>
                <c:pt idx="49">
                  <c:v>90.0997299</c:v>
                </c:pt>
                <c:pt idx="50">
                  <c:v>92.100821800000006</c:v>
                </c:pt>
                <c:pt idx="51">
                  <c:v>94.241612599999996</c:v>
                </c:pt>
                <c:pt idx="52">
                  <c:v>96.487366309999999</c:v>
                </c:pt>
                <c:pt idx="53">
                  <c:v>98.943045900000001</c:v>
                </c:pt>
                <c:pt idx="54">
                  <c:v>99.591701700000002</c:v>
                </c:pt>
                <c:pt idx="55">
                  <c:v>100.18145800000001</c:v>
                </c:pt>
                <c:pt idx="56">
                  <c:v>102.09797500000001</c:v>
                </c:pt>
                <c:pt idx="57">
                  <c:v>104.446426</c:v>
                </c:pt>
                <c:pt idx="58">
                  <c:v>106.861329</c:v>
                </c:pt>
                <c:pt idx="59">
                  <c:v>109.01118099999999</c:v>
                </c:pt>
                <c:pt idx="60">
                  <c:v>111.673766</c:v>
                </c:pt>
                <c:pt idx="61">
                  <c:v>112.385853</c:v>
                </c:pt>
                <c:pt idx="62">
                  <c:v>112.982405</c:v>
                </c:pt>
                <c:pt idx="63">
                  <c:v>115.62611099999999</c:v>
                </c:pt>
                <c:pt idx="64">
                  <c:v>119.07856099999999</c:v>
                </c:pt>
                <c:pt idx="65">
                  <c:v>123.309549</c:v>
                </c:pt>
                <c:pt idx="66">
                  <c:v>126.85034899999999</c:v>
                </c:pt>
                <c:pt idx="67">
                  <c:v>129.67679699999999</c:v>
                </c:pt>
                <c:pt idx="68">
                  <c:v>130.78985700000001</c:v>
                </c:pt>
                <c:pt idx="69">
                  <c:v>131.579722</c:v>
                </c:pt>
                <c:pt idx="70">
                  <c:v>134.132814</c:v>
                </c:pt>
                <c:pt idx="71">
                  <c:v>138.076097</c:v>
                </c:pt>
                <c:pt idx="72">
                  <c:v>142.561564</c:v>
                </c:pt>
                <c:pt idx="73">
                  <c:v>147.14670699999999</c:v>
                </c:pt>
                <c:pt idx="74">
                  <c:v>151.73638099999999</c:v>
                </c:pt>
                <c:pt idx="75">
                  <c:v>153.90360200000001</c:v>
                </c:pt>
                <c:pt idx="76">
                  <c:v>155.679665</c:v>
                </c:pt>
                <c:pt idx="77">
                  <c:v>159.86006</c:v>
                </c:pt>
                <c:pt idx="78">
                  <c:v>165.24866</c:v>
                </c:pt>
                <c:pt idx="79">
                  <c:v>170.64099999999999</c:v>
                </c:pt>
                <c:pt idx="80">
                  <c:v>175.99109999999999</c:v>
                </c:pt>
                <c:pt idx="81">
                  <c:v>181.03389999999999</c:v>
                </c:pt>
                <c:pt idx="82">
                  <c:v>184.00304</c:v>
                </c:pt>
                <c:pt idx="83">
                  <c:v>186.25479999999999</c:v>
                </c:pt>
                <c:pt idx="84">
                  <c:v>190.31516999999999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CZ020 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81C-4F7F-ABF6-A463CBEA76F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1.2995100000000001E-2</c:v>
                </c:pt>
                <c:pt idx="4">
                  <c:v>1.2995100000000001E-2</c:v>
                </c:pt>
                <c:pt idx="5">
                  <c:v>0.18120900000000001</c:v>
                </c:pt>
                <c:pt idx="6">
                  <c:v>0.18120900000000001</c:v>
                </c:pt>
                <c:pt idx="7">
                  <c:v>0.27145249999999999</c:v>
                </c:pt>
                <c:pt idx="8">
                  <c:v>0.46493459999999998</c:v>
                </c:pt>
                <c:pt idx="9">
                  <c:v>0.7862015</c:v>
                </c:pt>
                <c:pt idx="10">
                  <c:v>1.1529512</c:v>
                </c:pt>
                <c:pt idx="11">
                  <c:v>1.994742773</c:v>
                </c:pt>
                <c:pt idx="12">
                  <c:v>2.1333568000000001</c:v>
                </c:pt>
                <c:pt idx="13">
                  <c:v>2.1802834510000002</c:v>
                </c:pt>
                <c:pt idx="14">
                  <c:v>2.7015300249999998</c:v>
                </c:pt>
                <c:pt idx="15">
                  <c:v>3.6581112999999998</c:v>
                </c:pt>
                <c:pt idx="16">
                  <c:v>4.5100102</c:v>
                </c:pt>
                <c:pt idx="17">
                  <c:v>5.304875</c:v>
                </c:pt>
                <c:pt idx="18">
                  <c:v>6.0585889999999996</c:v>
                </c:pt>
                <c:pt idx="19">
                  <c:v>6.0585889799999997</c:v>
                </c:pt>
                <c:pt idx="20">
                  <c:v>6.0585889809999998</c:v>
                </c:pt>
                <c:pt idx="21">
                  <c:v>6.9855704200000002</c:v>
                </c:pt>
                <c:pt idx="22">
                  <c:v>7.6988552099999996</c:v>
                </c:pt>
                <c:pt idx="23">
                  <c:v>8.5067152000000004</c:v>
                </c:pt>
                <c:pt idx="24">
                  <c:v>9.3694432600000006</c:v>
                </c:pt>
                <c:pt idx="25">
                  <c:v>10.435760699999999</c:v>
                </c:pt>
                <c:pt idx="26">
                  <c:v>10.6090283</c:v>
                </c:pt>
                <c:pt idx="27">
                  <c:v>10.609030000000001</c:v>
                </c:pt>
                <c:pt idx="28">
                  <c:v>11.262391300000001</c:v>
                </c:pt>
                <c:pt idx="29">
                  <c:v>12.224748200000001</c:v>
                </c:pt>
                <c:pt idx="30">
                  <c:v>13.143066299999999</c:v>
                </c:pt>
                <c:pt idx="31">
                  <c:v>13.770439250000001</c:v>
                </c:pt>
                <c:pt idx="32">
                  <c:v>15.0165218</c:v>
                </c:pt>
                <c:pt idx="33">
                  <c:v>15.096658</c:v>
                </c:pt>
                <c:pt idx="34">
                  <c:v>15.2049503</c:v>
                </c:pt>
                <c:pt idx="35">
                  <c:v>15.868421</c:v>
                </c:pt>
                <c:pt idx="36">
                  <c:v>16.845216499999999</c:v>
                </c:pt>
                <c:pt idx="37">
                  <c:v>17.7000031</c:v>
                </c:pt>
                <c:pt idx="38">
                  <c:v>18.882554200000001</c:v>
                </c:pt>
                <c:pt idx="39">
                  <c:v>20.0910954</c:v>
                </c:pt>
                <c:pt idx="40">
                  <c:v>20.185670600000002</c:v>
                </c:pt>
                <c:pt idx="41">
                  <c:v>20.24126064</c:v>
                </c:pt>
                <c:pt idx="42">
                  <c:v>21.636064489999999</c:v>
                </c:pt>
                <c:pt idx="43">
                  <c:v>23.0294244</c:v>
                </c:pt>
                <c:pt idx="44">
                  <c:v>24.305106800000001</c:v>
                </c:pt>
                <c:pt idx="45">
                  <c:v>25.8580173</c:v>
                </c:pt>
                <c:pt idx="46">
                  <c:v>27.626068400000001</c:v>
                </c:pt>
                <c:pt idx="47">
                  <c:v>27.8866917</c:v>
                </c:pt>
                <c:pt idx="48">
                  <c:v>28.0447983</c:v>
                </c:pt>
                <c:pt idx="49">
                  <c:v>29.4388802</c:v>
                </c:pt>
                <c:pt idx="50">
                  <c:v>30.999010200000001</c:v>
                </c:pt>
                <c:pt idx="51">
                  <c:v>32.678983600000002</c:v>
                </c:pt>
                <c:pt idx="52">
                  <c:v>34.31636202</c:v>
                </c:pt>
                <c:pt idx="53">
                  <c:v>36.166715160000003</c:v>
                </c:pt>
                <c:pt idx="54">
                  <c:v>36.533464799999997</c:v>
                </c:pt>
                <c:pt idx="55">
                  <c:v>36.604215699999997</c:v>
                </c:pt>
                <c:pt idx="56">
                  <c:v>38.1058679</c:v>
                </c:pt>
                <c:pt idx="57">
                  <c:v>39.803890000000003</c:v>
                </c:pt>
                <c:pt idx="58">
                  <c:v>41.5004682</c:v>
                </c:pt>
                <c:pt idx="59">
                  <c:v>42.968910700000002</c:v>
                </c:pt>
                <c:pt idx="60">
                  <c:v>44.582464899999998</c:v>
                </c:pt>
                <c:pt idx="61">
                  <c:v>45.0011948</c:v>
                </c:pt>
                <c:pt idx="62">
                  <c:v>45.105877300000003</c:v>
                </c:pt>
                <c:pt idx="63">
                  <c:v>47.9402458</c:v>
                </c:pt>
                <c:pt idx="64">
                  <c:v>51.178905299999997</c:v>
                </c:pt>
                <c:pt idx="65">
                  <c:v>54.375691699999997</c:v>
                </c:pt>
                <c:pt idx="66">
                  <c:v>57.705316600000003</c:v>
                </c:pt>
                <c:pt idx="67">
                  <c:v>61.149009399999997</c:v>
                </c:pt>
                <c:pt idx="68">
                  <c:v>61.882508700000002</c:v>
                </c:pt>
                <c:pt idx="69">
                  <c:v>62.525764500000001</c:v>
                </c:pt>
                <c:pt idx="70">
                  <c:v>65.916033100000007</c:v>
                </c:pt>
                <c:pt idx="71">
                  <c:v>69.6954317</c:v>
                </c:pt>
                <c:pt idx="72">
                  <c:v>74.193890699999997</c:v>
                </c:pt>
                <c:pt idx="73">
                  <c:v>79.086533399999993</c:v>
                </c:pt>
                <c:pt idx="74">
                  <c:v>83.834064499999997</c:v>
                </c:pt>
                <c:pt idx="75">
                  <c:v>85.340770399999997</c:v>
                </c:pt>
                <c:pt idx="76">
                  <c:v>86.125528000000003</c:v>
                </c:pt>
                <c:pt idx="77">
                  <c:v>89.946078</c:v>
                </c:pt>
                <c:pt idx="78">
                  <c:v>93.609243000000006</c:v>
                </c:pt>
                <c:pt idx="79">
                  <c:v>96.86739</c:v>
                </c:pt>
                <c:pt idx="80">
                  <c:v>99.885140000000007</c:v>
                </c:pt>
                <c:pt idx="81">
                  <c:v>102.72669999999999</c:v>
                </c:pt>
                <c:pt idx="82">
                  <c:v>103.69701999999999</c:v>
                </c:pt>
                <c:pt idx="83">
                  <c:v>103.884</c:v>
                </c:pt>
                <c:pt idx="84">
                  <c:v>106.60863999999999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1C-4F7F-ABF6-A463CBEA7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CZ031 Jihočeský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C7A-4B29-9C9D-8A34A1AAA6E0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0.4502525</c:v>
                </c:pt>
                <c:pt idx="8">
                  <c:v>1.0557646000000001</c:v>
                </c:pt>
                <c:pt idx="9">
                  <c:v>2.077372</c:v>
                </c:pt>
                <c:pt idx="10">
                  <c:v>4.5273668000000002</c:v>
                </c:pt>
                <c:pt idx="11">
                  <c:v>7.1124373719999996</c:v>
                </c:pt>
                <c:pt idx="12">
                  <c:v>7.1217528999999997</c:v>
                </c:pt>
                <c:pt idx="13">
                  <c:v>7.1217529419999996</c:v>
                </c:pt>
                <c:pt idx="14">
                  <c:v>7.4990335100000003</c:v>
                </c:pt>
                <c:pt idx="15">
                  <c:v>9.1339159999999993</c:v>
                </c:pt>
                <c:pt idx="16">
                  <c:v>11.000135</c:v>
                </c:pt>
                <c:pt idx="17">
                  <c:v>13.420629999999999</c:v>
                </c:pt>
                <c:pt idx="18">
                  <c:v>15.5244</c:v>
                </c:pt>
                <c:pt idx="19">
                  <c:v>15.6361835</c:v>
                </c:pt>
                <c:pt idx="20">
                  <c:v>15.636183539999999</c:v>
                </c:pt>
                <c:pt idx="21">
                  <c:v>16.985388499999999</c:v>
                </c:pt>
                <c:pt idx="22">
                  <c:v>17.831552800000001</c:v>
                </c:pt>
                <c:pt idx="23">
                  <c:v>18.047363499999999</c:v>
                </c:pt>
                <c:pt idx="24">
                  <c:v>19.708639999999999</c:v>
                </c:pt>
                <c:pt idx="25">
                  <c:v>21.393205500000001</c:v>
                </c:pt>
                <c:pt idx="26">
                  <c:v>21.810853600000002</c:v>
                </c:pt>
                <c:pt idx="27">
                  <c:v>21.810849999999999</c:v>
                </c:pt>
                <c:pt idx="28">
                  <c:v>22.824698099999999</c:v>
                </c:pt>
                <c:pt idx="29">
                  <c:v>24.0264065</c:v>
                </c:pt>
                <c:pt idx="30">
                  <c:v>24.864807800000001</c:v>
                </c:pt>
                <c:pt idx="31">
                  <c:v>27.026019940000001</c:v>
                </c:pt>
                <c:pt idx="32">
                  <c:v>29.044393299999999</c:v>
                </c:pt>
                <c:pt idx="33">
                  <c:v>29.0552615</c:v>
                </c:pt>
                <c:pt idx="34">
                  <c:v>29.0552615</c:v>
                </c:pt>
                <c:pt idx="35">
                  <c:v>29.420121000000002</c:v>
                </c:pt>
                <c:pt idx="36">
                  <c:v>30.253864799999999</c:v>
                </c:pt>
                <c:pt idx="37">
                  <c:v>32.523758600000001</c:v>
                </c:pt>
                <c:pt idx="38">
                  <c:v>35.088645399999997</c:v>
                </c:pt>
                <c:pt idx="39">
                  <c:v>37.471878599999997</c:v>
                </c:pt>
                <c:pt idx="40">
                  <c:v>37.583665500000002</c:v>
                </c:pt>
                <c:pt idx="41">
                  <c:v>37.585218050000002</c:v>
                </c:pt>
                <c:pt idx="42">
                  <c:v>38.209361219999998</c:v>
                </c:pt>
                <c:pt idx="43">
                  <c:v>39.432805999999999</c:v>
                </c:pt>
                <c:pt idx="44">
                  <c:v>40.578621099999999</c:v>
                </c:pt>
                <c:pt idx="45">
                  <c:v>42.5876789</c:v>
                </c:pt>
                <c:pt idx="46">
                  <c:v>44.944518000000002</c:v>
                </c:pt>
                <c:pt idx="47">
                  <c:v>45.365271200000002</c:v>
                </c:pt>
                <c:pt idx="48">
                  <c:v>45.365271200000002</c:v>
                </c:pt>
                <c:pt idx="49">
                  <c:v>47.307567499999998</c:v>
                </c:pt>
                <c:pt idx="50">
                  <c:v>48.315201600000002</c:v>
                </c:pt>
                <c:pt idx="51">
                  <c:v>48.619510200000001</c:v>
                </c:pt>
                <c:pt idx="52">
                  <c:v>52.157874059999997</c:v>
                </c:pt>
                <c:pt idx="53">
                  <c:v>55.137303729999999</c:v>
                </c:pt>
                <c:pt idx="54">
                  <c:v>55.401244900000002</c:v>
                </c:pt>
                <c:pt idx="55">
                  <c:v>55.401244900000002</c:v>
                </c:pt>
                <c:pt idx="56">
                  <c:v>56.505139900000003</c:v>
                </c:pt>
                <c:pt idx="57">
                  <c:v>57.300068500000002</c:v>
                </c:pt>
                <c:pt idx="58">
                  <c:v>58.119838600000001</c:v>
                </c:pt>
                <c:pt idx="59">
                  <c:v>63.289979700000004</c:v>
                </c:pt>
                <c:pt idx="60">
                  <c:v>66.151412199999996</c:v>
                </c:pt>
                <c:pt idx="61">
                  <c:v>66.157622500000002</c:v>
                </c:pt>
                <c:pt idx="62">
                  <c:v>66.190226999999993</c:v>
                </c:pt>
                <c:pt idx="63">
                  <c:v>67.129547000000002</c:v>
                </c:pt>
                <c:pt idx="64">
                  <c:v>70.692752299999995</c:v>
                </c:pt>
                <c:pt idx="65">
                  <c:v>73.524685500000004</c:v>
                </c:pt>
                <c:pt idx="66">
                  <c:v>79.011555999999999</c:v>
                </c:pt>
                <c:pt idx="67">
                  <c:v>82.882175099999998</c:v>
                </c:pt>
                <c:pt idx="68">
                  <c:v>82.882175099999998</c:v>
                </c:pt>
                <c:pt idx="69">
                  <c:v>82.883727699999994</c:v>
                </c:pt>
                <c:pt idx="70">
                  <c:v>84.299694299999999</c:v>
                </c:pt>
                <c:pt idx="71">
                  <c:v>88.021264299999999</c:v>
                </c:pt>
                <c:pt idx="72">
                  <c:v>94.158672100000004</c:v>
                </c:pt>
                <c:pt idx="73">
                  <c:v>102.899782</c:v>
                </c:pt>
                <c:pt idx="74">
                  <c:v>109.01700599999999</c:v>
                </c:pt>
                <c:pt idx="75">
                  <c:v>109.58836100000001</c:v>
                </c:pt>
                <c:pt idx="76">
                  <c:v>109.58836100000001</c:v>
                </c:pt>
                <c:pt idx="77">
                  <c:v>111.86602000000001</c:v>
                </c:pt>
                <c:pt idx="78">
                  <c:v>115.99747000000001</c:v>
                </c:pt>
                <c:pt idx="79">
                  <c:v>119.86960000000001</c:v>
                </c:pt>
                <c:pt idx="80">
                  <c:v>124.9746</c:v>
                </c:pt>
                <c:pt idx="81">
                  <c:v>129.23330000000001</c:v>
                </c:pt>
                <c:pt idx="82">
                  <c:v>130.49870999999999</c:v>
                </c:pt>
                <c:pt idx="83">
                  <c:v>130.49870000000001</c:v>
                </c:pt>
                <c:pt idx="84">
                  <c:v>131.29052999999999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7A-4B29-9C9D-8A34A1AAA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CZ032 Plzeňský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8F9-4C4C-AE2C-394017E17374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2.5428099999999999E-2</c:v>
                </c:pt>
                <c:pt idx="4">
                  <c:v>8.8150699999999999E-2</c:v>
                </c:pt>
                <c:pt idx="5">
                  <c:v>0.18647259999999999</c:v>
                </c:pt>
                <c:pt idx="6">
                  <c:v>0.25258560000000002</c:v>
                </c:pt>
                <c:pt idx="7">
                  <c:v>0.38481159999999998</c:v>
                </c:pt>
                <c:pt idx="8">
                  <c:v>0.71198629999999996</c:v>
                </c:pt>
                <c:pt idx="9">
                  <c:v>1.1798630000000001</c:v>
                </c:pt>
                <c:pt idx="10">
                  <c:v>1.8308218999999999</c:v>
                </c:pt>
                <c:pt idx="11">
                  <c:v>2.3614211919999999</c:v>
                </c:pt>
                <c:pt idx="12">
                  <c:v>2.8632019999999998</c:v>
                </c:pt>
                <c:pt idx="13">
                  <c:v>3.220890356</c:v>
                </c:pt>
                <c:pt idx="14">
                  <c:v>4.4872088269999999</c:v>
                </c:pt>
                <c:pt idx="15">
                  <c:v>5.9162670000000004</c:v>
                </c:pt>
                <c:pt idx="16">
                  <c:v>7.3470203999999999</c:v>
                </c:pt>
                <c:pt idx="17">
                  <c:v>8.3200679999999991</c:v>
                </c:pt>
                <c:pt idx="18">
                  <c:v>9.8525340000000003</c:v>
                </c:pt>
                <c:pt idx="19">
                  <c:v>10.276335400000001</c:v>
                </c:pt>
                <c:pt idx="20">
                  <c:v>10.376352560000001</c:v>
                </c:pt>
                <c:pt idx="21">
                  <c:v>11.4680649</c:v>
                </c:pt>
                <c:pt idx="22">
                  <c:v>12.8462669</c:v>
                </c:pt>
                <c:pt idx="23">
                  <c:v>13.819314800000001</c:v>
                </c:pt>
                <c:pt idx="24">
                  <c:v>15.3517806</c:v>
                </c:pt>
                <c:pt idx="25">
                  <c:v>16.424845600000001</c:v>
                </c:pt>
                <c:pt idx="26">
                  <c:v>16.892722299999999</c:v>
                </c:pt>
                <c:pt idx="27">
                  <c:v>17.526730000000001</c:v>
                </c:pt>
                <c:pt idx="28">
                  <c:v>18.809999699999999</c:v>
                </c:pt>
                <c:pt idx="29">
                  <c:v>20.2916092</c:v>
                </c:pt>
                <c:pt idx="30">
                  <c:v>21.403663999999999</c:v>
                </c:pt>
                <c:pt idx="31">
                  <c:v>22.400444820000001</c:v>
                </c:pt>
                <c:pt idx="32">
                  <c:v>22.8479791</c:v>
                </c:pt>
                <c:pt idx="33">
                  <c:v>22.8479791</c:v>
                </c:pt>
                <c:pt idx="34">
                  <c:v>22.8479791</c:v>
                </c:pt>
                <c:pt idx="35">
                  <c:v>23.214143</c:v>
                </c:pt>
                <c:pt idx="36">
                  <c:v>23.761694800000001</c:v>
                </c:pt>
                <c:pt idx="37">
                  <c:v>24.424520099999999</c:v>
                </c:pt>
                <c:pt idx="38">
                  <c:v>25.148372899999998</c:v>
                </c:pt>
                <c:pt idx="39">
                  <c:v>25.731523500000002</c:v>
                </c:pt>
                <c:pt idx="40">
                  <c:v>26.0671742</c:v>
                </c:pt>
                <c:pt idx="41">
                  <c:v>26.268903659999999</c:v>
                </c:pt>
                <c:pt idx="42">
                  <c:v>28.22517075</c:v>
                </c:pt>
                <c:pt idx="43">
                  <c:v>29.586420700000001</c:v>
                </c:pt>
                <c:pt idx="44">
                  <c:v>30.930718599999999</c:v>
                </c:pt>
                <c:pt idx="45">
                  <c:v>32.7513693</c:v>
                </c:pt>
                <c:pt idx="46">
                  <c:v>34.7161124</c:v>
                </c:pt>
                <c:pt idx="47">
                  <c:v>35.4280987</c:v>
                </c:pt>
                <c:pt idx="48">
                  <c:v>35.862071299999997</c:v>
                </c:pt>
                <c:pt idx="49">
                  <c:v>37.945478799999997</c:v>
                </c:pt>
                <c:pt idx="50">
                  <c:v>40.686625999999997</c:v>
                </c:pt>
                <c:pt idx="51">
                  <c:v>42.468286900000003</c:v>
                </c:pt>
                <c:pt idx="52">
                  <c:v>44.190615680000001</c:v>
                </c:pt>
                <c:pt idx="53">
                  <c:v>45.760375930000002</c:v>
                </c:pt>
                <c:pt idx="54">
                  <c:v>45.8485266</c:v>
                </c:pt>
                <c:pt idx="55">
                  <c:v>46.033304000000001</c:v>
                </c:pt>
                <c:pt idx="56">
                  <c:v>48.2302903</c:v>
                </c:pt>
                <c:pt idx="57">
                  <c:v>50.7324135</c:v>
                </c:pt>
                <c:pt idx="58">
                  <c:v>53.224365499999998</c:v>
                </c:pt>
                <c:pt idx="59">
                  <c:v>56.236745599999999</c:v>
                </c:pt>
                <c:pt idx="60">
                  <c:v>58.910084599999998</c:v>
                </c:pt>
                <c:pt idx="61">
                  <c:v>59.0694339</c:v>
                </c:pt>
                <c:pt idx="62">
                  <c:v>59.2457353</c:v>
                </c:pt>
                <c:pt idx="63">
                  <c:v>61.439331099999997</c:v>
                </c:pt>
                <c:pt idx="64">
                  <c:v>64.116060500000003</c:v>
                </c:pt>
                <c:pt idx="65">
                  <c:v>67.698029700000006</c:v>
                </c:pt>
                <c:pt idx="66">
                  <c:v>71.061317299999999</c:v>
                </c:pt>
                <c:pt idx="67">
                  <c:v>74.361882300000005</c:v>
                </c:pt>
                <c:pt idx="68">
                  <c:v>74.729741899999993</c:v>
                </c:pt>
                <c:pt idx="69">
                  <c:v>75.075563799999998</c:v>
                </c:pt>
                <c:pt idx="70">
                  <c:v>78.633799999999994</c:v>
                </c:pt>
                <c:pt idx="71">
                  <c:v>83.214245199999993</c:v>
                </c:pt>
                <c:pt idx="72">
                  <c:v>87.642121799999998</c:v>
                </c:pt>
                <c:pt idx="73">
                  <c:v>91.992018999999999</c:v>
                </c:pt>
                <c:pt idx="74">
                  <c:v>97.033559999999994</c:v>
                </c:pt>
                <c:pt idx="75">
                  <c:v>98.089673000000005</c:v>
                </c:pt>
                <c:pt idx="76">
                  <c:v>98.496522299999995</c:v>
                </c:pt>
                <c:pt idx="77">
                  <c:v>100.63587</c:v>
                </c:pt>
                <c:pt idx="78">
                  <c:v>104.50094</c:v>
                </c:pt>
                <c:pt idx="79">
                  <c:v>108.6711</c:v>
                </c:pt>
                <c:pt idx="80">
                  <c:v>112.59050000000001</c:v>
                </c:pt>
                <c:pt idx="81">
                  <c:v>116.5369</c:v>
                </c:pt>
                <c:pt idx="82">
                  <c:v>117.54894</c:v>
                </c:pt>
                <c:pt idx="83">
                  <c:v>118.00660000000001</c:v>
                </c:pt>
                <c:pt idx="84">
                  <c:v>121.83611000000001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F9-4C4C-AE2C-394017E173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CZ041 Karlovarský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84"/>
              <c:layout>
                <c:manualLayout>
                  <c:x val="-6.2254901960784217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08-4DD4-8111-297166B4C728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Sheet1!$C$1:$CI$1</c:f>
              <c:strCache>
                <c:ptCount val="85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</c:strCache>
            </c:strRef>
          </c:cat>
          <c:val>
            <c:numRef>
              <c:f>Sheet1!$C$2:$CI$2</c:f>
              <c:numCache>
                <c:formatCode>General</c:formatCode>
                <c:ptCount val="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0.5938968</c:v>
                </c:pt>
                <c:pt idx="8">
                  <c:v>1.5509189999999999</c:v>
                </c:pt>
                <c:pt idx="9">
                  <c:v>2.4027367000000002</c:v>
                </c:pt>
                <c:pt idx="10">
                  <c:v>3.3869085000000001</c:v>
                </c:pt>
                <c:pt idx="11">
                  <c:v>4.2115765749999996</c:v>
                </c:pt>
                <c:pt idx="12">
                  <c:v>4.2115765999999999</c:v>
                </c:pt>
                <c:pt idx="13">
                  <c:v>4.2115765749999996</c:v>
                </c:pt>
                <c:pt idx="14">
                  <c:v>4.6222137759999997</c:v>
                </c:pt>
                <c:pt idx="15">
                  <c:v>5.2161106000000004</c:v>
                </c:pt>
                <c:pt idx="16">
                  <c:v>6.0373849999999996</c:v>
                </c:pt>
                <c:pt idx="17">
                  <c:v>6.8756279999999999</c:v>
                </c:pt>
                <c:pt idx="18">
                  <c:v>7.7444139999999999</c:v>
                </c:pt>
                <c:pt idx="19">
                  <c:v>7.9887600799999996</c:v>
                </c:pt>
                <c:pt idx="20">
                  <c:v>7.9887600790000004</c:v>
                </c:pt>
                <c:pt idx="21">
                  <c:v>8.3926098899999992</c:v>
                </c:pt>
                <c:pt idx="22">
                  <c:v>8.9627507899999994</c:v>
                </c:pt>
                <c:pt idx="23">
                  <c:v>10.1573317</c:v>
                </c:pt>
                <c:pt idx="24">
                  <c:v>10.646023899999999</c:v>
                </c:pt>
                <c:pt idx="25">
                  <c:v>11.616621</c:v>
                </c:pt>
                <c:pt idx="26">
                  <c:v>11.745581400000001</c:v>
                </c:pt>
                <c:pt idx="27">
                  <c:v>11.74558</c:v>
                </c:pt>
                <c:pt idx="28">
                  <c:v>12.4955882</c:v>
                </c:pt>
                <c:pt idx="29">
                  <c:v>13.6596259</c:v>
                </c:pt>
                <c:pt idx="30">
                  <c:v>15.081584400000001</c:v>
                </c:pt>
                <c:pt idx="31">
                  <c:v>16.299921269999999</c:v>
                </c:pt>
                <c:pt idx="32">
                  <c:v>18.2309342</c:v>
                </c:pt>
                <c:pt idx="33">
                  <c:v>18.2309342</c:v>
                </c:pt>
                <c:pt idx="34">
                  <c:v>18.2309342</c:v>
                </c:pt>
                <c:pt idx="35">
                  <c:v>19.208318999999999</c:v>
                </c:pt>
                <c:pt idx="36">
                  <c:v>20.335025699999999</c:v>
                </c:pt>
                <c:pt idx="37">
                  <c:v>21.994542899999999</c:v>
                </c:pt>
                <c:pt idx="38">
                  <c:v>23.5590367</c:v>
                </c:pt>
                <c:pt idx="39">
                  <c:v>25.021719699999998</c:v>
                </c:pt>
                <c:pt idx="40">
                  <c:v>25.225341400000001</c:v>
                </c:pt>
                <c:pt idx="41">
                  <c:v>25.449325330000001</c:v>
                </c:pt>
                <c:pt idx="42">
                  <c:v>26.70499281</c:v>
                </c:pt>
                <c:pt idx="43">
                  <c:v>28.123557699999999</c:v>
                </c:pt>
                <c:pt idx="44">
                  <c:v>30.173349999999999</c:v>
                </c:pt>
                <c:pt idx="45">
                  <c:v>31.3272066</c:v>
                </c:pt>
                <c:pt idx="46">
                  <c:v>33.431297999999998</c:v>
                </c:pt>
                <c:pt idx="47">
                  <c:v>33.5568648</c:v>
                </c:pt>
                <c:pt idx="48">
                  <c:v>33.767273899999999</c:v>
                </c:pt>
                <c:pt idx="49">
                  <c:v>34.775201600000003</c:v>
                </c:pt>
                <c:pt idx="50">
                  <c:v>36.156435799999997</c:v>
                </c:pt>
                <c:pt idx="51">
                  <c:v>37.5987565</c:v>
                </c:pt>
                <c:pt idx="52">
                  <c:v>38.569353569999997</c:v>
                </c:pt>
                <c:pt idx="53">
                  <c:v>40.887247850000001</c:v>
                </c:pt>
                <c:pt idx="54">
                  <c:v>41.148562400000003</c:v>
                </c:pt>
                <c:pt idx="55">
                  <c:v>41.321640899999998</c:v>
                </c:pt>
                <c:pt idx="56">
                  <c:v>43.123693400000001</c:v>
                </c:pt>
                <c:pt idx="57">
                  <c:v>44.7255179</c:v>
                </c:pt>
                <c:pt idx="58">
                  <c:v>47.1893411</c:v>
                </c:pt>
                <c:pt idx="59">
                  <c:v>48.889582699999998</c:v>
                </c:pt>
                <c:pt idx="60">
                  <c:v>50.905438099999998</c:v>
                </c:pt>
                <c:pt idx="61">
                  <c:v>51.516303299999997</c:v>
                </c:pt>
                <c:pt idx="62">
                  <c:v>51.916759399999997</c:v>
                </c:pt>
                <c:pt idx="63">
                  <c:v>54.394157399999997</c:v>
                </c:pt>
                <c:pt idx="64">
                  <c:v>57.703010900000002</c:v>
                </c:pt>
                <c:pt idx="65">
                  <c:v>61.992642500000002</c:v>
                </c:pt>
                <c:pt idx="66">
                  <c:v>66.899926699999995</c:v>
                </c:pt>
                <c:pt idx="67">
                  <c:v>71.993864200000004</c:v>
                </c:pt>
                <c:pt idx="68">
                  <c:v>73.378492100000003</c:v>
                </c:pt>
                <c:pt idx="69">
                  <c:v>74.620584800000003</c:v>
                </c:pt>
                <c:pt idx="70">
                  <c:v>81.058425900000003</c:v>
                </c:pt>
                <c:pt idx="71">
                  <c:v>89.349224899999996</c:v>
                </c:pt>
                <c:pt idx="72">
                  <c:v>97.517850800000005</c:v>
                </c:pt>
                <c:pt idx="73">
                  <c:v>105.683083</c:v>
                </c:pt>
                <c:pt idx="74">
                  <c:v>112.08698699999999</c:v>
                </c:pt>
                <c:pt idx="75">
                  <c:v>112.58586099999999</c:v>
                </c:pt>
                <c:pt idx="76">
                  <c:v>113.98406300000001</c:v>
                </c:pt>
                <c:pt idx="77">
                  <c:v>120.08932</c:v>
                </c:pt>
                <c:pt idx="78">
                  <c:v>127.04300000000001</c:v>
                </c:pt>
                <c:pt idx="79">
                  <c:v>134.61089999999999</c:v>
                </c:pt>
                <c:pt idx="80">
                  <c:v>139.87799999999999</c:v>
                </c:pt>
                <c:pt idx="81">
                  <c:v>145.5556</c:v>
                </c:pt>
                <c:pt idx="82">
                  <c:v>146.95042000000001</c:v>
                </c:pt>
                <c:pt idx="83">
                  <c:v>147.76150000000001</c:v>
                </c:pt>
                <c:pt idx="84">
                  <c:v>153.67334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08-4DD4-8111-297166B4C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0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</cdr:x>
      <cdr:y>0.07386</cdr:y>
    </cdr:from>
    <cdr:to>
      <cdr:x>0.52762</cdr:x>
      <cdr:y>0.53331</cdr:y>
    </cdr:to>
    <cdr:sp macro="" textlink="">
      <cdr:nvSpPr>
        <cdr:cNvPr id="7" name="TextovéPole 6">
          <a:extLst xmlns:a="http://schemas.openxmlformats.org/drawingml/2006/main">
            <a:ext uri="{FF2B5EF4-FFF2-40B4-BE49-F238E27FC236}">
              <a16:creationId xmlns:a16="http://schemas.microsoft.com/office/drawing/2014/main" id="{25102C19-C8AD-4006-A336-4A700ABDDE88}"/>
            </a:ext>
          </a:extLst>
        </cdr:cNvPr>
        <cdr:cNvSpPr txBox="1"/>
      </cdr:nvSpPr>
      <cdr:spPr>
        <a:xfrm xmlns:a="http://schemas.openxmlformats.org/drawingml/2006/main">
          <a:off x="1478256" y="431342"/>
          <a:ext cx="4475747" cy="26830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600" b="1" dirty="0">
              <a:solidFill>
                <a:srgbClr val="D31145"/>
              </a:solidFill>
            </a:rPr>
            <a:t>Březen 		1 133 694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 		707 850</a:t>
          </a:r>
        </a:p>
        <a:p xmlns:a="http://schemas.openxmlformats.org/drawingml/2006/main">
          <a:r>
            <a:rPr lang="cs-CZ" sz="1600" dirty="0"/>
            <a:t>Moderna		147 600</a:t>
          </a:r>
        </a:p>
        <a:p xmlns:a="http://schemas.openxmlformats.org/drawingml/2006/main">
          <a:r>
            <a:rPr lang="cs-CZ" sz="1600" dirty="0"/>
            <a:t>AstraZeneca	278 244</a:t>
          </a:r>
        </a:p>
        <a:p xmlns:a="http://schemas.openxmlformats.org/drawingml/2006/main">
          <a:endParaRPr lang="cs-CZ" sz="1600" dirty="0"/>
        </a:p>
        <a:p xmlns:a="http://schemas.openxmlformats.org/drawingml/2006/main">
          <a:r>
            <a:rPr lang="cs-CZ" sz="1600" b="1" dirty="0">
              <a:solidFill>
                <a:srgbClr val="D62051"/>
              </a:solidFill>
            </a:rPr>
            <a:t>Duben	</a:t>
          </a:r>
          <a:r>
            <a:rPr lang="cs-CZ" sz="1600" dirty="0">
              <a:solidFill>
                <a:srgbClr val="D62051"/>
              </a:solidFill>
            </a:rPr>
            <a:t>	</a:t>
          </a:r>
          <a:r>
            <a:rPr lang="cs-CZ" sz="1600" b="1" dirty="0">
              <a:solidFill>
                <a:srgbClr val="D62051"/>
              </a:solidFill>
            </a:rPr>
            <a:t>2 120 797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		1 145 430</a:t>
          </a:r>
        </a:p>
        <a:p xmlns:a="http://schemas.openxmlformats.org/drawingml/2006/main">
          <a:r>
            <a:rPr lang="cs-CZ" sz="1600" dirty="0"/>
            <a:t>Moderna		276 600</a:t>
          </a:r>
        </a:p>
        <a:p xmlns:a="http://schemas.openxmlformats.org/drawingml/2006/main">
          <a:r>
            <a:rPr lang="cs-CZ" sz="1600" dirty="0"/>
            <a:t>AstraZeneca	400 000 ?</a:t>
          </a:r>
        </a:p>
        <a:p xmlns:a="http://schemas.openxmlformats.org/drawingml/2006/main">
          <a:endParaRPr lang="cs-CZ" dirty="0"/>
        </a:p>
        <a:p xmlns:a="http://schemas.openxmlformats.org/drawingml/2006/main">
          <a:endParaRPr lang="cs-CZ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24.03.2021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3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50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9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47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82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611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56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32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38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2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788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4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4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30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17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61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68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96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4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47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43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15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47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24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25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28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12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680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83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646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2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0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29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064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09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257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979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890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545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11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514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2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0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92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08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FFFF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69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FFFF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FFFF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5544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FFFF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80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FFFFFF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68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84243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17" Type="http://schemas.openxmlformats.org/officeDocument/2006/relationships/chart" Target="../charts/chart19.xml"/><Relationship Id="rId2" Type="http://schemas.openxmlformats.org/officeDocument/2006/relationships/notesSlide" Target="../notesSlides/notesSlide12.xml"/><Relationship Id="rId16" Type="http://schemas.openxmlformats.org/officeDocument/2006/relationships/chart" Target="../charts/chart18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5" Type="http://schemas.openxmlformats.org/officeDocument/2006/relationships/chart" Target="../charts/chart1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Relationship Id="rId14" Type="http://schemas.openxmlformats.org/officeDocument/2006/relationships/chart" Target="../charts/char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22. 3.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8EB9AACD-595A-43EA-BFAD-2F9B3F42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2" y="614240"/>
            <a:ext cx="11023459" cy="622256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5E2E50BB-1DEF-4E3B-B9FE-3C3B254C632C}"/>
              </a:ext>
            </a:extLst>
          </p:cNvPr>
          <p:cNvSpPr/>
          <p:nvPr/>
        </p:nvSpPr>
        <p:spPr>
          <a:xfrm>
            <a:off x="8465608" y="6350000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0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765414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07378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22. 3.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411370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001933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22. 3.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82 439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20 082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17 377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37 627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371 235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3818A490-2AA0-4B71-8A2A-E40C5A149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869418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98045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230408"/>
              </p:ext>
            </p:extLst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861325" y="4979906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371 235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861325" y="2830667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1 007 422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858640" y="1017862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1 378 657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34885E0-BB68-4724-805F-13A3447E5BD5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6474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a objednávky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254317"/>
              </p:ext>
            </p:extLst>
          </p:nvPr>
        </p:nvGraphicFramePr>
        <p:xfrm>
          <a:off x="350544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1118500" y="5244864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371 235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1118500" y="3390900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1 007 422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1089925" y="1854320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1 378 657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1049172" y="1099219"/>
            <a:ext cx="1099359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1 502 470</a:t>
            </a:r>
          </a:p>
        </p:txBody>
      </p:sp>
    </p:spTree>
    <p:extLst>
      <p:ext uri="{BB962C8B-B14F-4D97-AF65-F5344CB8AC3E}">
        <p14:creationId xmlns:p14="http://schemas.microsoft.com/office/powerpoint/2010/main" val="154790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 po krajích (dle místa podání)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433806"/>
              </p:ext>
            </p:extLst>
          </p:nvPr>
        </p:nvGraphicFramePr>
        <p:xfrm>
          <a:off x="320641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6035481" y="652891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Datum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650050" y="3438529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 na 1000 osob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56E18F-A6B7-47CF-882A-0FA9F4032ED9}"/>
              </a:ext>
            </a:extLst>
          </p:cNvPr>
          <p:cNvSpPr/>
          <p:nvPr/>
        </p:nvSpPr>
        <p:spPr>
          <a:xfrm>
            <a:off x="349318" y="576000"/>
            <a:ext cx="1676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Hlavní město Praha</a:t>
            </a:r>
            <a:r>
              <a:rPr lang="cs-CZ" sz="1400" b="1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B938E-D165-454B-8875-834A0C7EC946}"/>
              </a:ext>
            </a:extLst>
          </p:cNvPr>
          <p:cNvSpPr/>
          <p:nvPr/>
        </p:nvSpPr>
        <p:spPr>
          <a:xfrm>
            <a:off x="2710249" y="576000"/>
            <a:ext cx="1406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Středočeský kraj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03842C-41CB-4E5B-8D42-A14638858DD3}"/>
              </a:ext>
            </a:extLst>
          </p:cNvPr>
          <p:cNvSpPr/>
          <p:nvPr/>
        </p:nvSpPr>
        <p:spPr>
          <a:xfrm>
            <a:off x="5137036" y="576000"/>
            <a:ext cx="1211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Jihočeský kraj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2ABF3-C474-4658-A736-CE4F102A7A4B}"/>
              </a:ext>
            </a:extLst>
          </p:cNvPr>
          <p:cNvSpPr/>
          <p:nvPr/>
        </p:nvSpPr>
        <p:spPr>
          <a:xfrm>
            <a:off x="7609232" y="576000"/>
            <a:ext cx="1145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Plzeňský kraj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328B48-DEDF-454E-B59C-E37185BFEC1C}"/>
              </a:ext>
            </a:extLst>
          </p:cNvPr>
          <p:cNvSpPr/>
          <p:nvPr/>
        </p:nvSpPr>
        <p:spPr>
          <a:xfrm>
            <a:off x="9966699" y="576000"/>
            <a:ext cx="1370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Karlovarský kraj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58C729-0B1B-48AA-82D3-60C3D613551F}"/>
              </a:ext>
            </a:extLst>
          </p:cNvPr>
          <p:cNvSpPr/>
          <p:nvPr/>
        </p:nvSpPr>
        <p:spPr>
          <a:xfrm>
            <a:off x="377172" y="2600587"/>
            <a:ext cx="109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Ústecký kraj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AC52C5-62D4-4578-AF66-8F43A1CAFAEE}"/>
              </a:ext>
            </a:extLst>
          </p:cNvPr>
          <p:cNvSpPr/>
          <p:nvPr/>
        </p:nvSpPr>
        <p:spPr>
          <a:xfrm>
            <a:off x="2738103" y="2600587"/>
            <a:ext cx="1211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Liberecký kraj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7DE1F6-DD21-4EA3-9DDE-C4AC709758EA}"/>
              </a:ext>
            </a:extLst>
          </p:cNvPr>
          <p:cNvSpPr/>
          <p:nvPr/>
        </p:nvSpPr>
        <p:spPr>
          <a:xfrm>
            <a:off x="5164890" y="2600587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Královéhradecký kraj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5F449A-B0D3-45A1-9807-EAE94F43F698}"/>
              </a:ext>
            </a:extLst>
          </p:cNvPr>
          <p:cNvSpPr/>
          <p:nvPr/>
        </p:nvSpPr>
        <p:spPr>
          <a:xfrm>
            <a:off x="7637086" y="2600587"/>
            <a:ext cx="1329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Pardubický kraj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A287EB-8075-4EB1-9DD3-D0A705014AFD}"/>
              </a:ext>
            </a:extLst>
          </p:cNvPr>
          <p:cNvSpPr/>
          <p:nvPr/>
        </p:nvSpPr>
        <p:spPr>
          <a:xfrm>
            <a:off x="9994553" y="2600587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Kraj Vysočina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8C1AEA-EA69-43E4-8698-7FCAEAA15159}"/>
              </a:ext>
            </a:extLst>
          </p:cNvPr>
          <p:cNvSpPr/>
          <p:nvPr/>
        </p:nvSpPr>
        <p:spPr>
          <a:xfrm>
            <a:off x="346456" y="4619039"/>
            <a:ext cx="1518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Jihomoravský kraj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52F388-77C8-48D2-9C06-028166171C39}"/>
              </a:ext>
            </a:extLst>
          </p:cNvPr>
          <p:cNvSpPr/>
          <p:nvPr/>
        </p:nvSpPr>
        <p:spPr>
          <a:xfrm>
            <a:off x="2707387" y="4619039"/>
            <a:ext cx="1406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Olomoucký kraj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5C774D-C52E-403A-A424-B8A7B17DFF1A}"/>
              </a:ext>
            </a:extLst>
          </p:cNvPr>
          <p:cNvSpPr/>
          <p:nvPr/>
        </p:nvSpPr>
        <p:spPr>
          <a:xfrm>
            <a:off x="5134174" y="4619039"/>
            <a:ext cx="1022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Zlínský kraj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50251C-ADF5-4ECA-9B15-E879D11DCACD}"/>
              </a:ext>
            </a:extLst>
          </p:cNvPr>
          <p:cNvSpPr/>
          <p:nvPr/>
        </p:nvSpPr>
        <p:spPr>
          <a:xfrm>
            <a:off x="7606370" y="4619039"/>
            <a:ext cx="1758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Moravskoslezský kraj</a:t>
            </a: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D0F612CD-9802-408F-803A-CB7070CC686C}"/>
              </a:ext>
            </a:extLst>
          </p:cNvPr>
          <p:cNvSpPr/>
          <p:nvPr/>
        </p:nvSpPr>
        <p:spPr>
          <a:xfrm>
            <a:off x="9973494" y="461903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ČR</a:t>
            </a:r>
          </a:p>
        </p:txBody>
      </p:sp>
      <p:sp>
        <p:nvSpPr>
          <p:cNvPr id="73" name="Obdélník 72">
            <a:extLst>
              <a:ext uri="{FF2B5EF4-FFF2-40B4-BE49-F238E27FC236}">
                <a16:creationId xmlns:a16="http://schemas.microsoft.com/office/drawing/2014/main" id="{03D0C53E-42DC-41A4-9586-CD1FC2CC2BEB}"/>
              </a:ext>
            </a:extLst>
          </p:cNvPr>
          <p:cNvSpPr/>
          <p:nvPr/>
        </p:nvSpPr>
        <p:spPr>
          <a:xfrm>
            <a:off x="8182017" y="6590474"/>
            <a:ext cx="3916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000" dirty="0"/>
              <a:t>Zdroj: Informační systém infekční nemoci (ISIN) – modul očkování</a:t>
            </a:r>
          </a:p>
        </p:txBody>
      </p:sp>
      <p:graphicFrame>
        <p:nvGraphicFramePr>
          <p:cNvPr id="36" name="Chart 6">
            <a:extLst>
              <a:ext uri="{FF2B5EF4-FFF2-40B4-BE49-F238E27FC236}">
                <a16:creationId xmlns:a16="http://schemas.microsoft.com/office/drawing/2014/main" id="{E03B2A90-949F-4213-900F-92245D1CF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744673"/>
              </p:ext>
            </p:extLst>
          </p:nvPr>
        </p:nvGraphicFramePr>
        <p:xfrm>
          <a:off x="2676481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6">
            <a:extLst>
              <a:ext uri="{FF2B5EF4-FFF2-40B4-BE49-F238E27FC236}">
                <a16:creationId xmlns:a16="http://schemas.microsoft.com/office/drawing/2014/main" id="{F8A95012-E7A0-434D-B4D7-2D2112783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160521"/>
              </p:ext>
            </p:extLst>
          </p:nvPr>
        </p:nvGraphicFramePr>
        <p:xfrm>
          <a:off x="5032321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Chart 6">
            <a:extLst>
              <a:ext uri="{FF2B5EF4-FFF2-40B4-BE49-F238E27FC236}">
                <a16:creationId xmlns:a16="http://schemas.microsoft.com/office/drawing/2014/main" id="{3EBA42B3-06DC-43CE-80E4-FA2008242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013343"/>
              </p:ext>
            </p:extLst>
          </p:nvPr>
        </p:nvGraphicFramePr>
        <p:xfrm>
          <a:off x="7388161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6" name="Chart 6">
            <a:extLst>
              <a:ext uri="{FF2B5EF4-FFF2-40B4-BE49-F238E27FC236}">
                <a16:creationId xmlns:a16="http://schemas.microsoft.com/office/drawing/2014/main" id="{5453A253-77D2-496B-887E-118847C3A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899939"/>
              </p:ext>
            </p:extLst>
          </p:nvPr>
        </p:nvGraphicFramePr>
        <p:xfrm>
          <a:off x="9744000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7" name="Chart 6">
            <a:extLst>
              <a:ext uri="{FF2B5EF4-FFF2-40B4-BE49-F238E27FC236}">
                <a16:creationId xmlns:a16="http://schemas.microsoft.com/office/drawing/2014/main" id="{B6ADD7C0-0C62-4B24-9A8A-6407B77628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648578"/>
              </p:ext>
            </p:extLst>
          </p:nvPr>
        </p:nvGraphicFramePr>
        <p:xfrm>
          <a:off x="320641" y="2803987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8" name="Chart 6">
            <a:extLst>
              <a:ext uri="{FF2B5EF4-FFF2-40B4-BE49-F238E27FC236}">
                <a16:creationId xmlns:a16="http://schemas.microsoft.com/office/drawing/2014/main" id="{A8140B4A-8107-4DC0-8130-918F618A4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134574"/>
              </p:ext>
            </p:extLst>
          </p:nvPr>
        </p:nvGraphicFramePr>
        <p:xfrm>
          <a:off x="2676481" y="2803987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9" name="Chart 6">
            <a:extLst>
              <a:ext uri="{FF2B5EF4-FFF2-40B4-BE49-F238E27FC236}">
                <a16:creationId xmlns:a16="http://schemas.microsoft.com/office/drawing/2014/main" id="{A20B8D0C-3083-4457-93D3-2703FB1DD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96408"/>
              </p:ext>
            </p:extLst>
          </p:nvPr>
        </p:nvGraphicFramePr>
        <p:xfrm>
          <a:off x="5032321" y="2803987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0" name="Chart 6">
            <a:extLst>
              <a:ext uri="{FF2B5EF4-FFF2-40B4-BE49-F238E27FC236}">
                <a16:creationId xmlns:a16="http://schemas.microsoft.com/office/drawing/2014/main" id="{887A0C19-2775-40A9-B691-54BB68B59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453435"/>
              </p:ext>
            </p:extLst>
          </p:nvPr>
        </p:nvGraphicFramePr>
        <p:xfrm>
          <a:off x="7388161" y="2803987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1" name="Chart 6">
            <a:extLst>
              <a:ext uri="{FF2B5EF4-FFF2-40B4-BE49-F238E27FC236}">
                <a16:creationId xmlns:a16="http://schemas.microsoft.com/office/drawing/2014/main" id="{535C2AC8-CB51-4502-9272-272DB270A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9245646"/>
              </p:ext>
            </p:extLst>
          </p:nvPr>
        </p:nvGraphicFramePr>
        <p:xfrm>
          <a:off x="9744000" y="2803987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2" name="Chart 6">
            <a:extLst>
              <a:ext uri="{FF2B5EF4-FFF2-40B4-BE49-F238E27FC236}">
                <a16:creationId xmlns:a16="http://schemas.microsoft.com/office/drawing/2014/main" id="{ACD93602-8AB1-44C8-AEC2-0D1EFD8D0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983578"/>
              </p:ext>
            </p:extLst>
          </p:nvPr>
        </p:nvGraphicFramePr>
        <p:xfrm>
          <a:off x="320641" y="4827059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63" name="Chart 6">
            <a:extLst>
              <a:ext uri="{FF2B5EF4-FFF2-40B4-BE49-F238E27FC236}">
                <a16:creationId xmlns:a16="http://schemas.microsoft.com/office/drawing/2014/main" id="{C1E6C058-02D3-42B7-AEB9-4F668461A1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855287"/>
              </p:ext>
            </p:extLst>
          </p:nvPr>
        </p:nvGraphicFramePr>
        <p:xfrm>
          <a:off x="2676481" y="4827059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70" name="Chart 6">
            <a:extLst>
              <a:ext uri="{FF2B5EF4-FFF2-40B4-BE49-F238E27FC236}">
                <a16:creationId xmlns:a16="http://schemas.microsoft.com/office/drawing/2014/main" id="{17E36215-3BF9-49E3-9D06-F926C3D1F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484461"/>
              </p:ext>
            </p:extLst>
          </p:nvPr>
        </p:nvGraphicFramePr>
        <p:xfrm>
          <a:off x="5032321" y="4827059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71" name="Chart 6">
            <a:extLst>
              <a:ext uri="{FF2B5EF4-FFF2-40B4-BE49-F238E27FC236}">
                <a16:creationId xmlns:a16="http://schemas.microsoft.com/office/drawing/2014/main" id="{B31C8F6F-B391-4C2E-8AFC-94E9BC6B6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098402"/>
              </p:ext>
            </p:extLst>
          </p:nvPr>
        </p:nvGraphicFramePr>
        <p:xfrm>
          <a:off x="7388161" y="4827059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72" name="Chart 6">
            <a:extLst>
              <a:ext uri="{FF2B5EF4-FFF2-40B4-BE49-F238E27FC236}">
                <a16:creationId xmlns:a16="http://schemas.microsoft.com/office/drawing/2014/main" id="{FD9FC50A-F954-428B-B7C6-1474D8FAD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801582"/>
              </p:ext>
            </p:extLst>
          </p:nvPr>
        </p:nvGraphicFramePr>
        <p:xfrm>
          <a:off x="9744000" y="4827059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05058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667A1B9A-95E6-4719-AE9B-D7DBB47E9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068798"/>
              </p:ext>
            </p:extLst>
          </p:nvPr>
        </p:nvGraphicFramePr>
        <p:xfrm>
          <a:off x="464624" y="990488"/>
          <a:ext cx="10815825" cy="5597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 po krajích (dle místa podání)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488125" y="3697678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 na 1000 osob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C025C05-7E54-4CFF-A663-05B9BB8E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32906"/>
              </p:ext>
            </p:extLst>
          </p:nvPr>
        </p:nvGraphicFramePr>
        <p:xfrm>
          <a:off x="9194271" y="1950589"/>
          <a:ext cx="2670069" cy="3708000"/>
        </p:xfrm>
        <a:graphic>
          <a:graphicData uri="http://schemas.openxmlformats.org/drawingml/2006/table">
            <a:tbl>
              <a:tblPr/>
              <a:tblGrid>
                <a:gridCol w="2176186">
                  <a:extLst>
                    <a:ext uri="{9D8B030D-6E8A-4147-A177-3AD203B41FA5}">
                      <a16:colId xmlns:a16="http://schemas.microsoft.com/office/drawing/2014/main" val="2256166815"/>
                    </a:ext>
                  </a:extLst>
                </a:gridCol>
                <a:gridCol w="493883">
                  <a:extLst>
                    <a:ext uri="{9D8B030D-6E8A-4147-A177-3AD203B41FA5}">
                      <a16:colId xmlns:a16="http://schemas.microsoft.com/office/drawing/2014/main" val="1507190114"/>
                    </a:ext>
                  </a:extLst>
                </a:gridCol>
              </a:tblGrid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CZ010 Hlavní město Praha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190,32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3789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CZ041 Karlovarský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673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CZ064 Jihomoravský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137,81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1626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CZ052 Královéhradecký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132,10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99875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CZ031 Jihočeský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131,29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40719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128,92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361046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CZ063 Kraj Vysočina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126,70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21280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CZ071 Olomoucký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124,11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9578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CZ032 Plzeňský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121,84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297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CZ080 Moravskoslezský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119,95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518767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CZ051 Liberecký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112,45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7355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CZ053 Pardubický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109,42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1070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CZ072 Zlínský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108,87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32883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CZ020 Středočeský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106,61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9689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CZ042 Ústecký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02889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911351" y="649679"/>
            <a:ext cx="30636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aplikovaných dávek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5D429E09-D2E2-4056-9400-5CC9962BE9A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595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48493" y="1138927"/>
            <a:ext cx="1118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se nově významně zapojují i praktičtí lékaři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22731" y="2104540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842104" y="3179301"/>
            <a:ext cx="103258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70 % samostatných ordinací praktických lékařů zapojeno a registruje osoby k očkování. Praktičtí lékaři podali více než 134 000 dávek očkování a nově registrují více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než 441 000 osob. Z registrovaných tvoří cca 17 % senioři 80+ a 61 % senioři ve věkové kategorii 70–79 let. Z toho je patrný významný</a:t>
            </a:r>
            <a:r>
              <a:rPr kumimoji="0" lang="cs-CZ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příspěvek PL k očkování těchto prioritních kategorií. 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422731" y="5957672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92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A2CA2B28-67FB-4456-82C5-14263D1F0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57751"/>
              </p:ext>
            </p:extLst>
          </p:nvPr>
        </p:nvGraphicFramePr>
        <p:xfrm>
          <a:off x="4581524" y="1534317"/>
          <a:ext cx="1228725" cy="4914105"/>
        </p:xfrm>
        <a:graphic>
          <a:graphicData uri="http://schemas.openxmlformats.org/drawingml/2006/table">
            <a:tbl>
              <a:tblPr/>
              <a:tblGrid>
                <a:gridCol w="1228725">
                  <a:extLst>
                    <a:ext uri="{9D8B030D-6E8A-4147-A177-3AD203B41FA5}">
                      <a16:colId xmlns:a16="http://schemas.microsoft.com/office/drawing/2014/main" val="2635678053"/>
                    </a:ext>
                  </a:extLst>
                </a:gridCol>
              </a:tblGrid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8604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5931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93397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9560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40290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10970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17749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249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7563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9002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8419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64664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6616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043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2755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00725" y="10227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22. 3. 2021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7864"/>
              </p:ext>
            </p:extLst>
          </p:nvPr>
        </p:nvGraphicFramePr>
        <p:xfrm>
          <a:off x="352425" y="794937"/>
          <a:ext cx="11515726" cy="56534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22863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33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8109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74323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(podíl)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registrovaných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s rezervací termínu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podaných dávek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(61,3 %)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(66,0 %)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3 464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5848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BF0B7300-2CAB-4799-8E16-B7F0ED8A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99018"/>
              </p:ext>
            </p:extLst>
          </p:nvPr>
        </p:nvGraphicFramePr>
        <p:xfrm>
          <a:off x="8143874" y="1791493"/>
          <a:ext cx="3829650" cy="4599555"/>
        </p:xfrm>
        <a:graphic>
          <a:graphicData uri="http://schemas.openxmlformats.org/drawingml/2006/table">
            <a:tbl>
              <a:tblPr/>
              <a:tblGrid>
                <a:gridCol w="1276550">
                  <a:extLst>
                    <a:ext uri="{9D8B030D-6E8A-4147-A177-3AD203B41FA5}">
                      <a16:colId xmlns:a16="http://schemas.microsoft.com/office/drawing/2014/main" val="377894810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1282577378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3614590221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412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7379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09340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4592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70312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22096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3461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7041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2092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9973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5036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1375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298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6076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806023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B9F8BDD8-9958-419E-906C-A18A42511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998796"/>
              </p:ext>
            </p:extLst>
          </p:nvPr>
        </p:nvGraphicFramePr>
        <p:xfrm>
          <a:off x="3438524" y="1791494"/>
          <a:ext cx="3876675" cy="4599555"/>
        </p:xfrm>
        <a:graphic>
          <a:graphicData uri="http://schemas.openxmlformats.org/drawingml/2006/table">
            <a:tbl>
              <a:tblPr/>
              <a:tblGrid>
                <a:gridCol w="1292225">
                  <a:extLst>
                    <a:ext uri="{9D8B030D-6E8A-4147-A177-3AD203B41FA5}">
                      <a16:colId xmlns:a16="http://schemas.microsoft.com/office/drawing/2014/main" val="1827491901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61564374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2991611119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86445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4196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0218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6803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29366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337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14321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2763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398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9244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1455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1056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0184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3584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0484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3" y="102272"/>
            <a:ext cx="21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22. 3. 2021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63318"/>
              </p:ext>
            </p:extLst>
          </p:nvPr>
        </p:nvGraphicFramePr>
        <p:xfrm>
          <a:off x="180375" y="874065"/>
          <a:ext cx="11793149" cy="551698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90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9907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3633249749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755716826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887593178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1914459400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13515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</a:t>
                      </a:r>
                      <a:r>
                        <a:rPr lang="cs-CZ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registra-cemi</a:t>
                      </a:r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REZERVACE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5357"/>
                  </a:ext>
                </a:extLst>
              </a:tr>
              <a:tr h="337332">
                <a:tc vMerge="1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3571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5 982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29 013 (54,6 %)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18 129 (34,1 %)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1 480 (57,5 %)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723 (28,1 %)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8 828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32 981 (59,0 %)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14 052 (25,2 %)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1 593 (58,1 %)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3 282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11 158 (62,5 %)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3 401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(42,1 %)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(50,9 %)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4 100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14 599 (59,7 %)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5 753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(25,9 %)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(58,4 %)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1 674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6 071 (61,0 %)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2 203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921 (67,8 %)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4 967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20 776 (63,5 %)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6 971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914 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1 790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9 497 (65,0 %)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3 315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 (67,0 %)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4 616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16 773 (61,2 %)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6 037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 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4 461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16 613 (63,9 %)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4 905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805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4 604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15 563 (60,6 %)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5 532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 (59,0 %)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10 104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33 758 (62,5 %)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10 188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755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1 371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5 349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18 940 (66,9 %)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4 034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825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4 641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15 743 (65,5 %)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3 668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9 096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27 843 (58,7 %)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10 517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1 923 (65,1 %)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73 494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269 328 (61,0 %)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98 705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4 610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12 324 (61,3 %)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3 172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152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381300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308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734 276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308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345 054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703574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29443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93 623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29443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25 861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928374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30005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22. 3.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5721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1 378 657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osob se dvěma dávkami očkování: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371 235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505848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179 523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505849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320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5139792"/>
            <a:ext cx="36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AstraZeneca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87355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2481056-B798-4D20-9982-4A98B421F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67002"/>
              </p:ext>
            </p:extLst>
          </p:nvPr>
        </p:nvGraphicFramePr>
        <p:xfrm>
          <a:off x="7105649" y="2124867"/>
          <a:ext cx="4810125" cy="4428330"/>
        </p:xfrm>
        <a:graphic>
          <a:graphicData uri="http://schemas.openxmlformats.org/drawingml/2006/table">
            <a:tbl>
              <a:tblPr/>
              <a:tblGrid>
                <a:gridCol w="1603375">
                  <a:extLst>
                    <a:ext uri="{9D8B030D-6E8A-4147-A177-3AD203B41FA5}">
                      <a16:colId xmlns:a16="http://schemas.microsoft.com/office/drawing/2014/main" val="71180158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61102937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3616666581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22406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01838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32251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85206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8497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83969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56325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8371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970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38539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45513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01224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83683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8888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11357"/>
                  </a:ext>
                </a:extLst>
              </a:tr>
            </a:tbl>
          </a:graphicData>
        </a:graphic>
      </p:graphicFrame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AA12EBA1-61B9-4B96-B2B9-DBF59EBC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129169"/>
              </p:ext>
            </p:extLst>
          </p:nvPr>
        </p:nvGraphicFramePr>
        <p:xfrm>
          <a:off x="4114799" y="2115342"/>
          <a:ext cx="1228725" cy="4437855"/>
        </p:xfrm>
        <a:graphic>
          <a:graphicData uri="http://schemas.openxmlformats.org/drawingml/2006/table">
            <a:tbl>
              <a:tblPr/>
              <a:tblGrid>
                <a:gridCol w="1228725">
                  <a:extLst>
                    <a:ext uri="{9D8B030D-6E8A-4147-A177-3AD203B41FA5}">
                      <a16:colId xmlns:a16="http://schemas.microsoft.com/office/drawing/2014/main" val="2635678053"/>
                    </a:ext>
                  </a:extLst>
                </a:gridCol>
              </a:tblGrid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8604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759318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93397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9560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40290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10970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71774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2024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75631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90022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8419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64664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66166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90433"/>
                  </a:ext>
                </a:extLst>
              </a:tr>
              <a:tr h="29585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82755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22. 3. 2021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3615"/>
              </p:ext>
            </p:extLst>
          </p:nvPr>
        </p:nvGraphicFramePr>
        <p:xfrm>
          <a:off x="276225" y="775888"/>
          <a:ext cx="11639550" cy="577731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55011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419420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14354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675756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70677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70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(61,3 %)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3 490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11 387 (48,5 %)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8 583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1 963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6 609 (63,6 %)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1 822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1 904 (41,8 %)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1 762 (38,7 %)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1 522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4 210 (53,6 %)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2 119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1 680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5 614 (57,3 %)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2 498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(66,0 %)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1 126 (45,0 %)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967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1 233 (28,0 %)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 (46,4 %)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1 131 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1 180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 (63,2 %)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1 466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2 751 (27,9 %)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4 890 (49,5 %)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2 233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766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2 229 (65,9 %)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3 952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9 580 (60,9 %)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2 210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1 295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4 757 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4 472 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4 387 (45,7 %)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746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3 576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10 841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4 567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3 464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30 196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73 978 (55,0 %)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30 252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95083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6373"/>
            <a:ext cx="7216094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987450"/>
              </p:ext>
            </p:extLst>
          </p:nvPr>
        </p:nvGraphicFramePr>
        <p:xfrm>
          <a:off x="342900" y="880212"/>
          <a:ext cx="11649075" cy="554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167BC838-3FE0-4CA6-B259-85E3A216DF14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119427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22. 3.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944929"/>
              </p:ext>
            </p:extLst>
          </p:nvPr>
        </p:nvGraphicFramePr>
        <p:xfrm>
          <a:off x="531254" y="880212"/>
          <a:ext cx="11317846" cy="562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18 % konzumovali obyvatelé Středočeského kraje, 2,2 % obyvatelé Ústeckého kraje a 1,2 %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6 %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(27 %), Pardubického kraje (15 %), Ústeckého kraje (10 %), </a:t>
            </a:r>
            <a:r>
              <a:rPr lang="cs-CZ" sz="2400" dirty="0">
                <a:solidFill>
                  <a:srgbClr val="000000"/>
                </a:solidFill>
              </a:rPr>
              <a:t>Kraje Vysočina (10 %)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lang="cs-CZ" sz="2400" dirty="0">
                <a:solidFill>
                  <a:srgbClr val="000000"/>
                </a:solidFill>
              </a:rPr>
              <a:t>Libereckého kraje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1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876232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/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17523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169 591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118 779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54 834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1 007 422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106 376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114 965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unikátních osob (nikoli dávek)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&lt;</a:t>
            </a:r>
            <a:r>
              <a:rPr lang="en-US" sz="1600" dirty="0"/>
              <a:t> </a:t>
            </a:r>
            <a:r>
              <a:rPr lang="cs-CZ" sz="1600" dirty="0"/>
              <a:t>80,</a:t>
            </a:r>
            <a:r>
              <a:rPr lang="en-US" sz="1600" dirty="0"/>
              <a:t>00</a:t>
            </a:r>
            <a:endParaRPr lang="cs-CZ" sz="1600" dirty="0"/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80,00–89,99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90,00–99,99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≥ </a:t>
            </a:r>
            <a:r>
              <a:rPr lang="cs-CZ" sz="1600" dirty="0"/>
              <a:t>100,0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880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911933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80,00–89,99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90,00–109,99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600" dirty="0"/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940810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1 007 422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104 916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10 759 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61733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EDB5597-6AC5-436B-ACDE-D6523B9BE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40582"/>
              </p:ext>
            </p:extLst>
          </p:nvPr>
        </p:nvGraphicFramePr>
        <p:xfrm>
          <a:off x="2362200" y="1283519"/>
          <a:ext cx="9505425" cy="5220225"/>
        </p:xfrm>
        <a:graphic>
          <a:graphicData uri="http://schemas.openxmlformats.org/drawingml/2006/table">
            <a:tbl>
              <a:tblPr/>
              <a:tblGrid>
                <a:gridCol w="633695">
                  <a:extLst>
                    <a:ext uri="{9D8B030D-6E8A-4147-A177-3AD203B41FA5}">
                      <a16:colId xmlns:a16="http://schemas.microsoft.com/office/drawing/2014/main" val="2460519481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627222660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370263650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449456180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653008874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975554237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363195434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436862764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3462684382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513376882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644391097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508569292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2836582035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563335565"/>
                    </a:ext>
                  </a:extLst>
                </a:gridCol>
                <a:gridCol w="633695">
                  <a:extLst>
                    <a:ext uri="{9D8B030D-6E8A-4147-A177-3AD203B41FA5}">
                      <a16:colId xmlns:a16="http://schemas.microsoft.com/office/drawing/2014/main" val="1221057155"/>
                    </a:ext>
                  </a:extLst>
                </a:gridCol>
              </a:tblGrid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805426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588440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997133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434067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415596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65473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63977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317687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980533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46091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8896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45912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74504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474862"/>
                  </a:ext>
                </a:extLst>
              </a:tr>
              <a:tr h="3480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56" marR="9356" marT="93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186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49374"/>
              </p:ext>
            </p:extLst>
          </p:nvPr>
        </p:nvGraphicFramePr>
        <p:xfrm>
          <a:off x="143088" y="696869"/>
          <a:ext cx="11724543" cy="580687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179 006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77 543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53 923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61 838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85 490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86 584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69 081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161 860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77 999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64 074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17 108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F131B54-155A-4432-8A0D-6FEE8B13C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94704"/>
              </p:ext>
            </p:extLst>
          </p:nvPr>
        </p:nvGraphicFramePr>
        <p:xfrm>
          <a:off x="2527298" y="1258093"/>
          <a:ext cx="9376990" cy="5297200"/>
        </p:xfrm>
        <a:graphic>
          <a:graphicData uri="http://schemas.openxmlformats.org/drawingml/2006/table">
            <a:tbl>
              <a:tblPr/>
              <a:tblGrid>
                <a:gridCol w="669785">
                  <a:extLst>
                    <a:ext uri="{9D8B030D-6E8A-4147-A177-3AD203B41FA5}">
                      <a16:colId xmlns:a16="http://schemas.microsoft.com/office/drawing/2014/main" val="881997525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214078881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073789939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906409612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4142265510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609041639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4288107324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414279722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71187622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2072765715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705794765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90352026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277828486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584610007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46007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676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28619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875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71193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9729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3010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2935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852237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6602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897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55266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129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85055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09393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02265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27829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179 006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77 543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53 923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61 838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nově začíná narůstat podíl očkovaných seniorů ve věku 70 – 79 let a pracovníků ve školství.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2878358"/>
            <a:ext cx="11403983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</a:t>
            </a:r>
            <a:r>
              <a:rPr lang="cs-CZ" sz="2800" b="1" dirty="0">
                <a:solidFill>
                  <a:srgbClr val="FFFFFF"/>
                </a:solidFill>
              </a:rPr>
              <a:t>(24,2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celku), </a:t>
            </a:r>
            <a:r>
              <a:rPr lang="cs-CZ" sz="2800" b="1" dirty="0">
                <a:solidFill>
                  <a:srgbClr val="FFFFFF"/>
                </a:solidFill>
              </a:rPr>
              <a:t>klienti a pracovníci sociálních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služeb </a:t>
            </a:r>
            <a:r>
              <a:rPr lang="cs-CZ" sz="2800" b="1" dirty="0">
                <a:solidFill>
                  <a:srgbClr val="FFFFFF"/>
                </a:solidFill>
              </a:rPr>
              <a:t>(11,4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%), </a:t>
            </a:r>
            <a:r>
              <a:rPr lang="cs-CZ" sz="2800" b="1" dirty="0">
                <a:solidFill>
                  <a:srgbClr val="FFFFFF"/>
                </a:solidFill>
              </a:rPr>
              <a:t>pracovníci kritické infrastruktury (2,0 %), pracovníci ve školství (6,6 %), senioři 70-79 let (21,9 %) a senioři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</a:t>
            </a:r>
            <a:r>
              <a:rPr lang="cs-CZ" sz="2800" b="1" dirty="0">
                <a:solidFill>
                  <a:srgbClr val="FFFFFF"/>
                </a:solidFill>
              </a:rPr>
              <a:t>(26,9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5982912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Zbývajících cca 7,0 % osob středního až velmi mladého věku </a:t>
            </a:r>
            <a:r>
              <a:rPr lang="cs-CZ" sz="2000" i="1" dirty="0">
                <a:solidFill>
                  <a:srgbClr val="000000"/>
                </a:solidFill>
              </a:rPr>
              <a:t>(</a:t>
            </a:r>
            <a:r>
              <a:rPr lang="pl-PL" sz="2000" i="1" dirty="0">
                <a:solidFill>
                  <a:srgbClr val="000000"/>
                </a:solidFill>
              </a:rPr>
              <a:t>37 649 osob / 56 994 vakcinací 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6122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Vakcinace dle cílových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</a:t>
            </a:r>
            <a:r>
              <a:rPr lang="cs-CZ" b="1" dirty="0">
                <a:solidFill>
                  <a:srgbClr val="FFFFFF"/>
                </a:solidFill>
              </a:rPr>
              <a:t>k 22. 3. 2021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5B214390-E865-4B36-BD59-2B2ECE7BD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65285"/>
              </p:ext>
            </p:extLst>
          </p:nvPr>
        </p:nvGraphicFramePr>
        <p:xfrm>
          <a:off x="142875" y="1182749"/>
          <a:ext cx="6962775" cy="5164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323317745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32035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Kód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Oddělení ARO, JIP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Urgentní příjem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Zdravotnická záchranná služba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Infekční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42 004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Plicní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orgánů ochrany veřejného zdraví provádějící epidemiologická šetření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87194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Laboratorní pracovníci zpracovávající biologické vzorky k vyšetření na Covid-19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37480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01967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174 030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078548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Všeobecní praktičtí lékaři, praktičtí lékaři pro děti a dorost, zubní lékaři, farmaceuti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1564142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 – integrovaný záchranný systém, pracovníci energetiky, krizové štáby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318101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pracovníci orgánů ochrany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48 372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783678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Pedagogičtí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8182222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834014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Zaměstnanci Ministerstva obrany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292170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Bezpečnostní sbory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73825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218 588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2469867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Hematoonkologičtí pacienti mimo interval intenzivní terapie; hematologičtí pacienti s imunodeficitem (vrozeným, získaným či terapií navozeným), nebo s významnou trombofilií.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641746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se solidními nádory, u kterých probíhá nebo je plánována protinádorová léčba, nebo byla ukončena před méně než 12 měsíci.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454304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akutní nebo dlouhodobé onemocnění srdce.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314936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dlouhodobé onemocnění plic.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29954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diabetem (cukrovkou) léčeným inzulinem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0395040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s obezitou (BMI &gt; 40 kg/m2)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7962117"/>
                  </a:ext>
                </a:extLst>
              </a:tr>
              <a:tr h="32035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jakýmkoliv jiným závažným onemocněním zvyšujícím významně riziko vzniku těžkého průběhu covid-19 na základě klinického rozhodnutí ošetřujícího a/nebo praktického lékaře.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7252019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369 112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471671"/>
                  </a:ext>
                </a:extLst>
              </a:tr>
              <a:tr h="16017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70 - 79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263 309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755245"/>
                  </a:ext>
                </a:extLst>
              </a:tr>
            </a:tbl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3DC013AE-EB18-4AAC-B299-EF8BCAFBB08E}"/>
              </a:ext>
            </a:extLst>
          </p:cNvPr>
          <p:cNvSpPr/>
          <p:nvPr/>
        </p:nvSpPr>
        <p:spPr>
          <a:xfrm>
            <a:off x="288877" y="564982"/>
            <a:ext cx="613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Indikační skupiny osob* pro očkovaní </a:t>
            </a:r>
          </a:p>
          <a:p>
            <a:r>
              <a:rPr lang="cs-CZ" b="1" dirty="0"/>
              <a:t>uvedené v datech ISIN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27165A23-64C1-440F-8C7D-6F7EB037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04161"/>
              </p:ext>
            </p:extLst>
          </p:nvPr>
        </p:nvGraphicFramePr>
        <p:xfrm>
          <a:off x="7822901" y="1669287"/>
          <a:ext cx="4123849" cy="455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175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349674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51926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157 226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175 722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157 846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27 281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826734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91 564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3825849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302 119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12877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370 762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50431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96 137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F0A742DB-3FD3-452D-8C34-715A60DB9880}"/>
              </a:ext>
            </a:extLst>
          </p:cNvPr>
          <p:cNvSpPr/>
          <p:nvPr/>
        </p:nvSpPr>
        <p:spPr>
          <a:xfrm>
            <a:off x="7753350" y="745957"/>
            <a:ext cx="4149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Výsledné kategorie pro analýzu* po validaci údajů zdravotnických pracovníků dostupných v NZIS </a:t>
            </a: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FC6F370E-5A66-419C-8B59-849940B7868C}"/>
              </a:ext>
            </a:extLst>
          </p:cNvPr>
          <p:cNvSpPr/>
          <p:nvPr/>
        </p:nvSpPr>
        <p:spPr>
          <a:xfrm>
            <a:off x="7235675" y="3464787"/>
            <a:ext cx="428625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C48280-931E-4510-AADB-C748E37918D4}"/>
              </a:ext>
            </a:extLst>
          </p:cNvPr>
          <p:cNvSpPr/>
          <p:nvPr/>
        </p:nvSpPr>
        <p:spPr>
          <a:xfrm>
            <a:off x="291280" y="6327462"/>
            <a:ext cx="11688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</a:rPr>
              <a:t>* Jedna osoba může mít uvedeno více indikačních skupin. Do výsledné kategorie pro analýzu je osoba zařazena dle ZP v nemocnicích / ZZS &gt; Ostatní zdravotnictví / ochrana veřejného zdraví &gt; Pracovníci a klienti v sociálních službách &gt; Ostatní - věk 80+ / věk 70-79 let &gt; Ostatní - pracovníci kritické infrastruktury / pracovníci ve školství &gt; Ostatní.</a:t>
            </a:r>
            <a:endParaRPr lang="cs-CZ" sz="16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4254A67-41A9-4E95-95AE-6A0463100675}"/>
              </a:ext>
            </a:extLst>
          </p:cNvPr>
          <p:cNvSpPr/>
          <p:nvPr/>
        </p:nvSpPr>
        <p:spPr>
          <a:xfrm>
            <a:off x="5514400" y="603461"/>
            <a:ext cx="1691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600" b="1" dirty="0"/>
              <a:t>N = 1 378 657</a:t>
            </a:r>
          </a:p>
          <a:p>
            <a:pPr algn="ctr"/>
            <a:r>
              <a:rPr lang="cs-CZ" sz="1600" b="1" dirty="0"/>
              <a:t>vakcinací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1265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112D7E5-A271-4220-84C0-FEC4DE17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079082"/>
              </p:ext>
            </p:extLst>
          </p:nvPr>
        </p:nvGraphicFramePr>
        <p:xfrm>
          <a:off x="7330867" y="1807206"/>
          <a:ext cx="4688120" cy="4587660"/>
        </p:xfrm>
        <a:graphic>
          <a:graphicData uri="http://schemas.openxmlformats.org/drawingml/2006/table">
            <a:tbl>
              <a:tblPr/>
              <a:tblGrid>
                <a:gridCol w="1172030">
                  <a:extLst>
                    <a:ext uri="{9D8B030D-6E8A-4147-A177-3AD203B41FA5}">
                      <a16:colId xmlns:a16="http://schemas.microsoft.com/office/drawing/2014/main" val="3680637774"/>
                    </a:ext>
                  </a:extLst>
                </a:gridCol>
                <a:gridCol w="1172030">
                  <a:extLst>
                    <a:ext uri="{9D8B030D-6E8A-4147-A177-3AD203B41FA5}">
                      <a16:colId xmlns:a16="http://schemas.microsoft.com/office/drawing/2014/main" val="3619087638"/>
                    </a:ext>
                  </a:extLst>
                </a:gridCol>
                <a:gridCol w="1172030">
                  <a:extLst>
                    <a:ext uri="{9D8B030D-6E8A-4147-A177-3AD203B41FA5}">
                      <a16:colId xmlns:a16="http://schemas.microsoft.com/office/drawing/2014/main" val="1124249574"/>
                    </a:ext>
                  </a:extLst>
                </a:gridCol>
                <a:gridCol w="1172030">
                  <a:extLst>
                    <a:ext uri="{9D8B030D-6E8A-4147-A177-3AD203B41FA5}">
                      <a16:colId xmlns:a16="http://schemas.microsoft.com/office/drawing/2014/main" val="679693636"/>
                    </a:ext>
                  </a:extLst>
                </a:gridCol>
              </a:tblGrid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74174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6849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87782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022344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218149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273220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0050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1199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364533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88387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3082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78784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639110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750178"/>
                  </a:ext>
                </a:extLst>
              </a:tr>
              <a:tr h="3058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60273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Distribuce dávek vakcín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65635"/>
              </p:ext>
            </p:extLst>
          </p:nvPr>
        </p:nvGraphicFramePr>
        <p:xfrm>
          <a:off x="214324" y="842563"/>
          <a:ext cx="11804661" cy="55522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4265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53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75724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64188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5322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na 1000 obyvatel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60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 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234 975 – 245 700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274 475 – 285 200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177,4 – 185,5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207,3 – 215,4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114 465 – 117 000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163 665 – 166 200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– 84,5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118,2 – 120,0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64 740 – 66 690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82 840 – 84 790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100,5 – 103,5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128,6 – 131,6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60 255 – 62 010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77 255 – 79 010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102,1 – 105,1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131,0 – 133,9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29 835 – 30 420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55 335 – 55 920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101,3 – 103,2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187,8 – 189,8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65 520 – 66 690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92 420 – 93 590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– 81,2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112,6 – 114,0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43 485 – 44 460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56 685 – 57 660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98,0 – 100,2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127,8 – 130,0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58 305 – 59 670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76 805 – 78 170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105,7 – 108,2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139,2 – 141,7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46 020 – 46 800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61 520 – 62 300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– 89,5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117,7 – 119,2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45 825 – 46 800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65 925 – 66 900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89,9 – 91,8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129,3 – 131,2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150 150 – 155 610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186 250 – 191 710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126,0 – 130,5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156,3 – 160,8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63 765 – 65 520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83 165 – 84 920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100,9 – 103,7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131,6 – 134,4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52 845 – 53 820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71 045 – 72 020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90,7 – 92,4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122,0 – 123,6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105 885 – 108 810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155 085 – 158 010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88,2 – 90,6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129,2 – 131,6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1 136 070 – 1 170 000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1 502 470 – 1 536 400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106,2 – 109,4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140,5 – 143,7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FDD82F5-B22B-48C7-9416-3A69E7D77416}"/>
              </a:ext>
            </a:extLst>
          </p:cNvPr>
          <p:cNvSpPr/>
          <p:nvPr/>
        </p:nvSpPr>
        <p:spPr>
          <a:xfrm>
            <a:off x="5362835" y="6555343"/>
            <a:ext cx="1510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dirty="0"/>
              <a:t>Zdroj: MZ ČR, CŘT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270EC2C-2997-49C9-AE99-20F23720DD3A}"/>
              </a:ext>
            </a:extLst>
          </p:cNvPr>
          <p:cNvSpPr/>
          <p:nvPr/>
        </p:nvSpPr>
        <p:spPr>
          <a:xfrm>
            <a:off x="163664" y="6413909"/>
            <a:ext cx="45544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5 dávek na lahvičku do 17.1.2021, 6 dávek na lahvičku od 18.1.2021</a:t>
            </a:r>
          </a:p>
        </p:txBody>
      </p:sp>
    </p:spTree>
    <p:extLst>
      <p:ext uri="{BB962C8B-B14F-4D97-AF65-F5344CB8AC3E}">
        <p14:creationId xmlns:p14="http://schemas.microsoft.com/office/powerpoint/2010/main" val="3088869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0B4DC3CD-072D-4B4D-B072-C56428945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585924"/>
              </p:ext>
            </p:extLst>
          </p:nvPr>
        </p:nvGraphicFramePr>
        <p:xfrm>
          <a:off x="2613024" y="1762918"/>
          <a:ext cx="9348840" cy="4422105"/>
        </p:xfrm>
        <a:graphic>
          <a:graphicData uri="http://schemas.openxmlformats.org/drawingml/2006/table">
            <a:tbl>
              <a:tblPr/>
              <a:tblGrid>
                <a:gridCol w="1168605">
                  <a:extLst>
                    <a:ext uri="{9D8B030D-6E8A-4147-A177-3AD203B41FA5}">
                      <a16:colId xmlns:a16="http://schemas.microsoft.com/office/drawing/2014/main" val="3363591644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4151078159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3335605279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3814746508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1164228342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202269433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453585524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52571583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8960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93354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03310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74545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5973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28199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9788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50081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9080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0887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69132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37818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8308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33382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5183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71657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27 952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45 706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13 773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6 786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10 800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47 966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77 394 (30,7 %)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21 653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16 046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14 789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18 764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16 379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38 404 (26,0 %)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31 803 (21,5 %)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10 877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9 390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7 480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12 967 (15,3 %)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1 345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6 950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18 500 (21,9 %)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24 159 (28,6 %)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3 771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6 602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16 173 (22,5 %)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8 149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5 602 (7,8 %)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14 132 (19,7 %)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17 574 (24,5 %)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2 558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4 132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4 756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3 931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741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3 283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13 251 (29,3 %)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9 638 (21,3 %)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5 550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11 299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10 165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10 935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2 419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7 192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16 262 (19,7 %)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17 886 (21,7 %)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6 418 (7,8 %)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5 605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5 536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6 137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2 216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11 640 (23,3 %)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13 294 (26,6 %)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4 981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8 723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7 484 (10,3 %)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8 019 (11,0 %)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1 209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3 770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16 505 (22,6 %)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20 262 (27,8 %)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6 900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6 628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5 571 (9,7 %)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1 185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4 240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11 527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20 065 (35,1 %)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1 623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6 910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7 967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7 913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7 245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15 502 (24,0 %)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15 922 (24,7 %)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2 352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22 572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16 608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22 477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8 076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11 267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34 426 (21,0 %)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40 197 (24,5 %)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8 640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8 944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8 316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9 905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4 788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18 205 (23,2 %)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24 155 (30,8 %)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3 925 (5,0 %)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6 450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9 403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10 735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3 964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11 296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18 935 (29,9 %)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2 384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16 251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14 711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18 570 (12,9 %)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2 117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3 868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34 503 (24,0 %)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39 478 (27,4 %)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14 505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157 226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175 722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157 846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27 281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91 564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302 119 (21,9 %)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370 762 (26,9 %)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96 137 (7,0 %)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22. 3.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94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EFFBD8-CD29-4EB2-B4E5-2066643D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693302"/>
              </p:ext>
            </p:extLst>
          </p:nvPr>
        </p:nvGraphicFramePr>
        <p:xfrm>
          <a:off x="2603500" y="1762918"/>
          <a:ext cx="9358360" cy="4422105"/>
        </p:xfrm>
        <a:graphic>
          <a:graphicData uri="http://schemas.openxmlformats.org/drawingml/2006/table">
            <a:tbl>
              <a:tblPr/>
              <a:tblGrid>
                <a:gridCol w="1169795">
                  <a:extLst>
                    <a:ext uri="{9D8B030D-6E8A-4147-A177-3AD203B41FA5}">
                      <a16:colId xmlns:a16="http://schemas.microsoft.com/office/drawing/2014/main" val="2043644230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1777115346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555060788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2068861948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936443058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1881678405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2258152359"/>
                    </a:ext>
                  </a:extLst>
                </a:gridCol>
                <a:gridCol w="1169795">
                  <a:extLst>
                    <a:ext uri="{9D8B030D-6E8A-4147-A177-3AD203B41FA5}">
                      <a16:colId xmlns:a16="http://schemas.microsoft.com/office/drawing/2014/main" val="3861553941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4728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6783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1968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55417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70349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08736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8501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6241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41801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18068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69654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2115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3032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45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9829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osoby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22.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17C36A-E941-43B0-827A-3E8272DBA669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A7D3A55-661F-46A9-BC73-D0305E895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7294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15 401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27 806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8 345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4 503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10 727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44 969 (26,5 %)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42 984 (25,3 %)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14 856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8 802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8 801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12 342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15 732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37 865 (32,9 %)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22 178 (19,3 %)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8 710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5 385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5 110 (8,0 %)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7 952 (12,5 %)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6 950 (10,9 %)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18 148 (28,6 %)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15 822 (24,9 %)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2 928 (4,6 %)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3 894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9 439 (18,2 %)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4 983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1 002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5 456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13 758 (26,6 %)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11 193 (21,6 %)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2 064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2 266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2 807 (8,0 %)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2 253 (6,4 %)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3 245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13 089 (37,3 %)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6 222 (17,7 %)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4 775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6 223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6 406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8 026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7 130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15 713 (24,7 %)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12 459 (19,6 %)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5 371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3 231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3 280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3 735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2 100 (5,7 %)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11 181 (30,6 %)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8 698 (23,8 %)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3 927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5 023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4 748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4 845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1 113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15 857 (28,9 %)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14 190 (25,9 %)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5 289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3 441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3 890 (9,7 %)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3 635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4 086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11 390 (28,3 %)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11 777 (29,3 %)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1 290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3 946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4 702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4 455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7 245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15 378 (30,8 %)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11 467 (23,0 %)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1 970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12 436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10 351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13 798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4 893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11 018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33 658 (28,3 %)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25 691 (21,6 %)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6 934 (5,8 %)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4 998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5 175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5 333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4 540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18 049 (32,1 %)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14 576 (25,9 %)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3 425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3 631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5 296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5 832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3 819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11 131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14 237 (30,9 %)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1 919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8 882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9 417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10 620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1 893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3 857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34 074 (32,0 %)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24 624 (23,1 %)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13 009 (12,2 %)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1 007 422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87 559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107 228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96 154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19 962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89 674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294 260 (29,2 %)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236 118 (23,4 %)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76 467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4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72B141B-49D2-4344-9847-43189C5B5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0962"/>
              </p:ext>
            </p:extLst>
          </p:nvPr>
        </p:nvGraphicFramePr>
        <p:xfrm>
          <a:off x="2613024" y="1772444"/>
          <a:ext cx="9348840" cy="4412580"/>
        </p:xfrm>
        <a:graphic>
          <a:graphicData uri="http://schemas.openxmlformats.org/drawingml/2006/table">
            <a:tbl>
              <a:tblPr/>
              <a:tblGrid>
                <a:gridCol w="1168605">
                  <a:extLst>
                    <a:ext uri="{9D8B030D-6E8A-4147-A177-3AD203B41FA5}">
                      <a16:colId xmlns:a16="http://schemas.microsoft.com/office/drawing/2014/main" val="3732988105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1479627742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2597403914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1235862120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3559190097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735460907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4061345877"/>
                    </a:ext>
                  </a:extLst>
                </a:gridCol>
                <a:gridCol w="1168605">
                  <a:extLst>
                    <a:ext uri="{9D8B030D-6E8A-4147-A177-3AD203B41FA5}">
                      <a16:colId xmlns:a16="http://schemas.microsoft.com/office/drawing/2014/main" val="2204157161"/>
                    </a:ext>
                  </a:extLst>
                </a:gridCol>
              </a:tblGrid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947044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272244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7515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56796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30039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17804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36847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693847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347196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03644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49479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479023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73973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964880"/>
                  </a:ext>
                </a:extLst>
              </a:tr>
              <a:tr h="29417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35820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Osoby se dvěma dávkami dle kategorií 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984893" y="103334"/>
            <a:ext cx="213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22.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5F156A3-3098-4B46-9F3D-610207EAA7E5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C375EE81-2C02-4E59-A939-2EDB97E29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479470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12 551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17 900 (21,7 %)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5 428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2 283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2 997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34 410 (41,7 %)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6 797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7 244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5 988 (18,3 %)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6 422 (19,6 %)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9 625 (29,4 %)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2 167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4 005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2 370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5 015 (23,8 %)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8 337 (39,6 %)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843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2 708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6 734 (33,5 %)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 (15,8 %)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6 381 (31,8 %)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1 866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1 949 (19,2 %)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 (16,5 %)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3 416 (33,6 %)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775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5 076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3 759 (19,8 %)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2 909 (15,3 %)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5 427 (28,6 %)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1 047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2 374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2 256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2 402 (18,0 %)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4 596 (34,5 %)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1 054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3 700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2 736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3 174 (17,6 %)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648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 (33,7 %)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1 611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2 909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2 738 (16,1 %)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1 936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8 288 (48,8 %)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2 964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3 265 (22,2 %)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3 458 (23,5 %)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4 455 (30,3 %)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10 136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6 257 (13,8 %)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8 679 (19,1 %)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3 183 (7,0 %)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14 506 (31,9 %)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1 706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3 946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3 141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4 572 (20,6 %)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9 579 (43,1 %)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2 819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4 107 (23,6 %)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4 903 (28,2 %)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4 698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7 369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5 294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7 950 (21,1 %)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14 854 (39,5 %)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1 496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69 667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68 494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61 692 (16,6 %)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7 319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1 890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7 859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134 644 (36,3 %)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19 670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3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30241-F87E-4498-8A6D-223BAD8A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podle indikačních skupin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3FC0FE15-C5FC-4773-8C07-AAF2868DD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302655"/>
              </p:ext>
            </p:extLst>
          </p:nvPr>
        </p:nvGraphicFramePr>
        <p:xfrm>
          <a:off x="490291" y="657225"/>
          <a:ext cx="11701709" cy="604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2365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EC513A65-B17F-4A76-8BA3-AE2E99EC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2127"/>
              </p:ext>
            </p:extLst>
          </p:nvPr>
        </p:nvGraphicFramePr>
        <p:xfrm>
          <a:off x="1847848" y="1753394"/>
          <a:ext cx="9848844" cy="4475960"/>
        </p:xfrm>
        <a:graphic>
          <a:graphicData uri="http://schemas.openxmlformats.org/drawingml/2006/table">
            <a:tbl>
              <a:tblPr/>
              <a:tblGrid>
                <a:gridCol w="820737">
                  <a:extLst>
                    <a:ext uri="{9D8B030D-6E8A-4147-A177-3AD203B41FA5}">
                      <a16:colId xmlns:a16="http://schemas.microsoft.com/office/drawing/2014/main" val="1616119446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4111494158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052838082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4138006862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96590397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4170254876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872603266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3779946997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142681822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925632905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1742893058"/>
                    </a:ext>
                  </a:extLst>
                </a:gridCol>
                <a:gridCol w="820737">
                  <a:extLst>
                    <a:ext uri="{9D8B030D-6E8A-4147-A177-3AD203B41FA5}">
                      <a16:colId xmlns:a16="http://schemas.microsoft.com/office/drawing/2014/main" val="2543509804"/>
                    </a:ext>
                  </a:extLst>
                </a:gridCol>
              </a:tblGrid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95680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305661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346914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19518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90496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19639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838904"/>
                  </a:ext>
                </a:extLst>
              </a:tr>
              <a:tr h="55949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25843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indikace</a:t>
            </a:r>
            <a:r>
              <a:rPr lang="cs-CZ" dirty="0"/>
              <a:t>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FF5C8427-37A7-4EEE-B417-2F14F1C6E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51944"/>
              </p:ext>
            </p:extLst>
          </p:nvPr>
        </p:nvGraphicFramePr>
        <p:xfrm>
          <a:off x="304802" y="963338"/>
          <a:ext cx="11391892" cy="526601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54076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1013963226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2264577521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1788105089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3568128032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372932195"/>
                    </a:ext>
                  </a:extLst>
                </a:gridCol>
                <a:gridCol w="820927">
                  <a:extLst>
                    <a:ext uri="{9D8B030D-6E8A-4147-A177-3AD203B41FA5}">
                      <a16:colId xmlns:a16="http://schemas.microsoft.com/office/drawing/2014/main" val="3894652289"/>
                    </a:ext>
                  </a:extLst>
                </a:gridCol>
              </a:tblGrid>
              <a:tr h="530681">
                <a:tc>
                  <a:txBody>
                    <a:bodyPr/>
                    <a:lstStyle/>
                    <a:p>
                      <a:pPr algn="l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27.12. – 2.1.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3.1. – 9.1.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10.1. – 16.1.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17.1. – 23.1.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24.1. – 30.1.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31.1. – 6.2.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7.2. – 13.2.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14.2. – 20.2.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21.2. – 27.2.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28.2. – 6.3.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7.3. – 13.3.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14.3. – 21.3.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253539">
                <a:tc>
                  <a:txBody>
                    <a:bodyPr/>
                    <a:lstStyle/>
                    <a:p>
                      <a:pPr algn="l" fontAlgn="b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70 929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79 975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101 954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95 236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104 881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171 449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264 353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3526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73259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111 271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03060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56022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22 303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09DE9ACC-9D6A-45ED-B014-6FF2F9880E3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388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269 998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322 528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70–79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22.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922499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61,2 %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7060694" y="409283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7977106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4592EEB-B11D-4263-AE36-20F0065C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60892"/>
              </p:ext>
            </p:extLst>
          </p:nvPr>
        </p:nvGraphicFramePr>
        <p:xfrm>
          <a:off x="7143460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215795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31908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318 653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graphicFrame>
        <p:nvGraphicFramePr>
          <p:cNvPr id="26" name="Tabulka 25">
            <a:extLst>
              <a:ext uri="{FF2B5EF4-FFF2-40B4-BE49-F238E27FC236}">
                <a16:creationId xmlns:a16="http://schemas.microsoft.com/office/drawing/2014/main" id="{BF126831-D47B-4FB1-892A-0C750AA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69765"/>
              </p:ext>
            </p:extLst>
          </p:nvPr>
        </p:nvGraphicFramePr>
        <p:xfrm>
          <a:off x="2035928" y="5664322"/>
          <a:ext cx="4477039" cy="1000452"/>
        </p:xfrm>
        <a:graphic>
          <a:graphicData uri="http://schemas.openxmlformats.org/drawingml/2006/table">
            <a:tbl>
              <a:tblPr/>
              <a:tblGrid>
                <a:gridCol w="215795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31908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681 537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B541245D-1D06-434D-978B-F6132ED533BD}"/>
              </a:ext>
            </a:extLst>
          </p:cNvPr>
          <p:cNvSpPr/>
          <p:nvPr/>
        </p:nvSpPr>
        <p:spPr>
          <a:xfrm>
            <a:off x="102474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21,9 %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28" name="Šipka dolů 18">
            <a:extLst>
              <a:ext uri="{FF2B5EF4-FFF2-40B4-BE49-F238E27FC236}">
                <a16:creationId xmlns:a16="http://schemas.microsoft.com/office/drawing/2014/main" id="{9CD0B51E-F01E-45A3-A8BD-A3CA4AE9C3A6}"/>
              </a:ext>
            </a:extLst>
          </p:cNvPr>
          <p:cNvSpPr/>
          <p:nvPr/>
        </p:nvSpPr>
        <p:spPr>
          <a:xfrm>
            <a:off x="4274448" y="409248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Šipka dolů 20">
            <a:extLst>
              <a:ext uri="{FF2B5EF4-FFF2-40B4-BE49-F238E27FC236}">
                <a16:creationId xmlns:a16="http://schemas.microsoft.com/office/drawing/2014/main" id="{148627C1-5205-4E50-994E-25BD8642006A}"/>
              </a:ext>
            </a:extLst>
          </p:cNvPr>
          <p:cNvSpPr/>
          <p:nvPr/>
        </p:nvSpPr>
        <p:spPr>
          <a:xfrm rot="2577670" flipH="1">
            <a:off x="3392880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71B7172-409E-4E36-9755-78E38736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06" y="1699645"/>
            <a:ext cx="9392961" cy="48965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B09FEAC-4438-4195-B2DE-D2A2F85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80+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B0AA31D6-F67B-49AA-BFA1-988488FB99EB}"/>
              </a:ext>
            </a:extLst>
          </p:cNvPr>
          <p:cNvSpPr/>
          <p:nvPr/>
        </p:nvSpPr>
        <p:spPr>
          <a:xfrm>
            <a:off x="7437473" y="736844"/>
            <a:ext cx="3595396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61,2 % </a:t>
            </a:r>
          </a:p>
          <a:p>
            <a:pPr algn="ctr"/>
            <a:r>
              <a:rPr lang="cs-CZ" sz="1400" dirty="0">
                <a:solidFill>
                  <a:schemeClr val="tx2"/>
                </a:solidFill>
              </a:rPr>
              <a:t>(před týdnem 56,7 %)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23. 3. 2021 (2:30)</a:t>
            </a:r>
          </a:p>
        </p:txBody>
      </p:sp>
    </p:spTree>
    <p:extLst>
      <p:ext uri="{BB962C8B-B14F-4D97-AF65-F5344CB8AC3E}">
        <p14:creationId xmlns:p14="http://schemas.microsoft.com/office/powerpoint/2010/main" val="326147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8AC5646-E194-4E57-89E7-09FF9B4D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1721365"/>
            <a:ext cx="9373908" cy="488700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3F74D31-3708-4356-A8ED-01F75EC3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70–79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ADBBF6C-9129-4E05-A1E2-0572F3088055}"/>
              </a:ext>
            </a:extLst>
          </p:cNvPr>
          <p:cNvSpPr/>
          <p:nvPr/>
        </p:nvSpPr>
        <p:spPr>
          <a:xfrm>
            <a:off x="7057829" y="731584"/>
            <a:ext cx="4081302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31,9 %</a:t>
            </a:r>
          </a:p>
          <a:p>
            <a:pPr lvl="0" algn="ctr"/>
            <a:r>
              <a:rPr lang="cs-CZ" sz="1400" dirty="0">
                <a:solidFill>
                  <a:srgbClr val="D31145"/>
                </a:solidFill>
              </a:rPr>
              <a:t>(před týdnem 18,8 %)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3B39344-AA40-4375-9549-BF39929481F4}"/>
              </a:ext>
            </a:extLst>
          </p:cNvPr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23. 3. 2021 (2:30)</a:t>
            </a:r>
          </a:p>
        </p:txBody>
      </p:sp>
    </p:spTree>
    <p:extLst>
      <p:ext uri="{BB962C8B-B14F-4D97-AF65-F5344CB8AC3E}">
        <p14:creationId xmlns:p14="http://schemas.microsoft.com/office/powerpoint/2010/main" val="694027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E742255-5604-44A6-B2A4-5564DF308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62507"/>
              </p:ext>
            </p:extLst>
          </p:nvPr>
        </p:nvGraphicFramePr>
        <p:xfrm>
          <a:off x="2940050" y="1701006"/>
          <a:ext cx="9086854" cy="4814100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249456224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357433365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10910426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778998221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016725479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160632779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393244275"/>
                    </a:ext>
                  </a:extLst>
                </a:gridCol>
              </a:tblGrid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6222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2211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66158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80341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74937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52062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60191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24859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79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321042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8004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4791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3182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73461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9595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95870"/>
              </p:ext>
            </p:extLst>
          </p:nvPr>
        </p:nvGraphicFramePr>
        <p:xfrm>
          <a:off x="152401" y="800316"/>
          <a:ext cx="1187450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41595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906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13 985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47 446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49 991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55 677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84 757 (33,6 %)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5 240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30 384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31 650 (21,4 %)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42 953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37 390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2 517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14 068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17 157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21 661 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29 107 (34,4 %)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2 971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13 477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15 915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16 848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22 629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1 554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8 150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9 994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14 465 (31,9 %)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11 107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3 462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18 094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20 761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19 381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20 824 (25,2 %)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1 909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9 150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9 911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13 237 (26,5 %)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15 669 (31,4 %)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2 651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12 318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15 686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18 553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23 642 (32,4 %)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9 831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11 052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12 770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21 576 (37,7 %)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12 894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13 720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17 110 (26,5 %)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18 777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8 505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33 705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34 001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40 168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47 810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13 041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14 809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20 354 (25,9 %)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27 623 (35,2 %)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10 700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13 171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14 256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23 142 (36,5 %)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26 939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28 004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38 632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45 469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56 479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260 197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285 822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346 065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429 522 (31,2 %)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106592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0A7C423-E96A-4708-973E-8804E7647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03493"/>
              </p:ext>
            </p:extLst>
          </p:nvPr>
        </p:nvGraphicFramePr>
        <p:xfrm>
          <a:off x="2940050" y="1662906"/>
          <a:ext cx="9086854" cy="4852208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80177589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359974716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49149741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74478860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862462347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98599064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520275580"/>
                    </a:ext>
                  </a:extLst>
                </a:gridCol>
              </a:tblGrid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2913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63631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49961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2631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5049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4019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2126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5325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63319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5423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3219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0009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6944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32324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60424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0530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1639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19 593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24 663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44 725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39 232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4 711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26 566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27 562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43 477 (32,6 %)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30 976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2 088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10 170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13 017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19 951 (31,3 %)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18 432 (28,9 %)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9 085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11 239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15 637 (29,8 %)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14 532 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5 574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7 419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13 717 (39,2 %)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7 063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2 807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13 431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15 928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18 423 (28,1 %)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15 017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1 444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6 478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7 189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12 111 (32,5 %)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10 054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1 851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8 090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11 229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16 775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15 184 (28,6 %)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1 638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7 245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8 748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12 719 (28,7 %)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14 011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2 055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9 654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10 493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16 590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13 803 (26,2 %)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20 893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22 962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36 860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31 626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1 739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8 555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10 673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19 015 (34,0 %)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15 887 (28,4 %)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1 757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6 825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8 947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12 765 (27,5 %)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16 131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3 821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18 340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20 059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36 328 (34,6 %)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26 362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1 974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3 546 (25,8 %)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3 037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3 435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1 007 422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37 313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174 045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203 165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322 528 (32,0 %)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269 998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86800"/>
              </p:ext>
            </p:extLst>
          </p:nvPr>
        </p:nvGraphicFramePr>
        <p:xfrm>
          <a:off x="241844" y="86699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17 191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43 316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371 235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1 079 330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345 054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22. 3. 2021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95889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509C995A-FFEC-4895-892D-8FEB15C52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18567"/>
              </p:ext>
            </p:extLst>
          </p:nvPr>
        </p:nvGraphicFramePr>
        <p:xfrm>
          <a:off x="2940050" y="1662906"/>
          <a:ext cx="9086854" cy="4852208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31671858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4229848135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539155113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528339495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671178666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830089305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79765211"/>
                    </a:ext>
                  </a:extLst>
                </a:gridCol>
              </a:tblGrid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6273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0759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5296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0079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8364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2978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7376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91163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6584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9187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2501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79461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194691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0909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2423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3790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 dvěma dávkami podle věku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07728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2 272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10 962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11 857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4 504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30 243 (50,5 %)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2 210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12 333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11 347 (25,2 %)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2 486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16 537 (36,8 %)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4 379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4 569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1 444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10 334 (47,4 %)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4 616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4 638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1 311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8 873 (43,4 %)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2 539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4 108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5 332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5 524 (26,4 %)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1 655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7 168 (34,3 %)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3 184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3 192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1 137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5 677 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963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4 077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4 100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1 377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7 041 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4 105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3 590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9 886 (51,3 %)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1 000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 (26,2 %)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3 899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815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6 447 (39,1 %)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2 215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11 286 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10 324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2 735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18 659 (41,2 %)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4 880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4 366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1 058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10 766 (48,7 %)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4 303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4 294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6 598 (37,4 %)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1 957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8 726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7 884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2 086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16 602 (44,6 %)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992 (29,3 %)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1 131 (33,4 %)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19 166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86 152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82 657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23 537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159 524 (43,0 %)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76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7D86CBA-C238-49CC-9EFA-CE04B6F8A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79705"/>
              </p:ext>
            </p:extLst>
          </p:nvPr>
        </p:nvGraphicFramePr>
        <p:xfrm>
          <a:off x="4324349" y="1691481"/>
          <a:ext cx="6696075" cy="4644810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126135483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91613701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4086733620"/>
                    </a:ext>
                  </a:extLst>
                </a:gridCol>
              </a:tblGrid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6913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4431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47838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90772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00280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91614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85929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11082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5022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33936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30143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7652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36909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3656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2465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37690"/>
              </p:ext>
            </p:extLst>
          </p:nvPr>
        </p:nvGraphicFramePr>
        <p:xfrm>
          <a:off x="600438" y="924142"/>
          <a:ext cx="10419986" cy="541214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70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vakcinace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2 375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4 988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77 394 (91,3 %)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5 109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31 803 (85,1 %)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4 690 (16,1 %)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24 159 (83,0 %)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2 433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2 622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17 574 (77,7 %)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1 359 (12,2 %)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9 638 (86,8 %)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2 709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17 886 (85,9 %)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489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13 294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3 048 (12,9 %)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20 262 (85,7 %)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1 336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20 065 (93,0 %)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2 734 (14,6 %)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15 922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7 034 (14,7 %)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40 197 (84,1 %)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3 131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24 155 (87,4 %)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3 918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18 935 (81,8 %)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5 617 (12,4 %)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39 478 (86,8 %)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8 579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50 181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370 762 (86,3 %)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Aplikované dávky u seniorů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06A5DC0-6433-4F92-B34F-9135131FE27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8261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D6056D7-2568-4BF3-9A7F-93C6B7573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63213"/>
              </p:ext>
            </p:extLst>
          </p:nvPr>
        </p:nvGraphicFramePr>
        <p:xfrm>
          <a:off x="4324349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3029061979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33813507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99327016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9021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0959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11375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2211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0261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364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3956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5187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39293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25537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9764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8709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9313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38193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6282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9186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57425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1 065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3 119 (8,0 %)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35 048 (89,3 %)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2 970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27 609 (89,1 %)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 (14,5 %)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15 602 (84,6 %)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1 261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(10,4 %)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11 758 (80,9 %)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6 249 (88,5 %)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12 966 (86,3 %)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1 113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8 658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1 650 (10,9 %)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13 326 (87,8 %)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935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12 958 (92,5 %)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1 535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12 182 (88,3 %)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4 025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27 219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1 669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14 048 (88,4 %)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2 034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13 932 (86,4 %)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3 079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23 093 (87,6 %)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 (87,1 %)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4 734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29 146 (10,8 %)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236 118 (87,5 %)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393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8D0D17D-FF66-4F65-A626-7FE29B84E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09499"/>
              </p:ext>
            </p:extLst>
          </p:nvPr>
        </p:nvGraphicFramePr>
        <p:xfrm>
          <a:off x="4324350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191289807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661602396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986270068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1830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83550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78436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69510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8390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6842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47855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965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925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156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2395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21791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05070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0720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40120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1820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3886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2 224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27 078 (89,5 %)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14 841 (89,7 %)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1 950 (18,9 %)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8 280 (80,1 %)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1 132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6 653 (75,0 %)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(14,7 %)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3 443 (83,8 %)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 (12,8 %)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6 133 (85,6 %)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834 (14,7 %)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4 639 (81,7 %)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1 339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5 578 (79,2 %)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9 191 (93,0 %)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1 211 (18,8 %)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5 170 (80,2 %)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2 848 (15,3 %)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15 547 (83,3 %)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1 475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9 141 (84,9 %)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1 784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4 697 (71,2 %)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2 670 (16,1 %)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13 793 (83,1 %)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(78,6 %)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3 845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21 035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134 644 (84,4 %)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 s dvěma dávkami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117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A1BC95B-124F-4F73-8565-D4B2F87A0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52219"/>
              </p:ext>
            </p:extLst>
          </p:nvPr>
        </p:nvGraphicFramePr>
        <p:xfrm>
          <a:off x="2571752" y="1435258"/>
          <a:ext cx="9129564" cy="4968592"/>
        </p:xfrm>
        <a:graphic>
          <a:graphicData uri="http://schemas.openxmlformats.org/drawingml/2006/table">
            <a:tbl>
              <a:tblPr/>
              <a:tblGrid>
                <a:gridCol w="1521594">
                  <a:extLst>
                    <a:ext uri="{9D8B030D-6E8A-4147-A177-3AD203B41FA5}">
                      <a16:colId xmlns:a16="http://schemas.microsoft.com/office/drawing/2014/main" val="3824847074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3354841324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874822878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2874873417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2721009073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937387591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7525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303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3112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8486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244101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30211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34596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76441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4027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1655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1814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91469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7621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24518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201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66666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74182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368 284 dávek, z toho 118 017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003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82B3A4A-8F88-4DBB-B863-49972DCA2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73221"/>
              </p:ext>
            </p:extLst>
          </p:nvPr>
        </p:nvGraphicFramePr>
        <p:xfrm>
          <a:off x="2527298" y="1258093"/>
          <a:ext cx="9376990" cy="5297200"/>
        </p:xfrm>
        <a:graphic>
          <a:graphicData uri="http://schemas.openxmlformats.org/drawingml/2006/table">
            <a:tbl>
              <a:tblPr/>
              <a:tblGrid>
                <a:gridCol w="669785">
                  <a:extLst>
                    <a:ext uri="{9D8B030D-6E8A-4147-A177-3AD203B41FA5}">
                      <a16:colId xmlns:a16="http://schemas.microsoft.com/office/drawing/2014/main" val="1132292462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404117000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929430589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2824156919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2081545336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91361330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427524226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643483276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756899032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496263940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794638039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3595179898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174515517"/>
                    </a:ext>
                  </a:extLst>
                </a:gridCol>
                <a:gridCol w="669785">
                  <a:extLst>
                    <a:ext uri="{9D8B030D-6E8A-4147-A177-3AD203B41FA5}">
                      <a16:colId xmlns:a16="http://schemas.microsoft.com/office/drawing/2014/main" val="1467760006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1164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1681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26322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19116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055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99510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94835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60082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533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73669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3262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0076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6960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7912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1571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2870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u osob 80+ let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766572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66 813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42 333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45 469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4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53E77B0-2F6D-45AA-B9A5-B6683069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76282"/>
              </p:ext>
            </p:extLst>
          </p:nvPr>
        </p:nvGraphicFramePr>
        <p:xfrm>
          <a:off x="2571750" y="1444784"/>
          <a:ext cx="9129564" cy="4959072"/>
        </p:xfrm>
        <a:graphic>
          <a:graphicData uri="http://schemas.openxmlformats.org/drawingml/2006/table">
            <a:tbl>
              <a:tblPr/>
              <a:tblGrid>
                <a:gridCol w="1521594">
                  <a:extLst>
                    <a:ext uri="{9D8B030D-6E8A-4147-A177-3AD203B41FA5}">
                      <a16:colId xmlns:a16="http://schemas.microsoft.com/office/drawing/2014/main" val="1324102536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527408511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052194338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562317432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2401046377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3922497583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4595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5283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52078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21427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9789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87665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83850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57937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8390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17993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4996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2622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08527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5608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90488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098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0480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208 542 dávek, z toho 18 534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39229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482137C-77D5-48A5-A322-0239E7BB1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262404"/>
              </p:ext>
            </p:extLst>
          </p:nvPr>
        </p:nvGraphicFramePr>
        <p:xfrm>
          <a:off x="2533650" y="1876427"/>
          <a:ext cx="9096372" cy="4558048"/>
        </p:xfrm>
        <a:graphic>
          <a:graphicData uri="http://schemas.openxmlformats.org/drawingml/2006/table">
            <a:tbl>
              <a:tblPr/>
              <a:tblGrid>
                <a:gridCol w="1010708">
                  <a:extLst>
                    <a:ext uri="{9D8B030D-6E8A-4147-A177-3AD203B41FA5}">
                      <a16:colId xmlns:a16="http://schemas.microsoft.com/office/drawing/2014/main" val="3684141630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481071952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820604542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193366741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603431431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1592427152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799912729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3323310725"/>
                    </a:ext>
                  </a:extLst>
                </a:gridCol>
                <a:gridCol w="1010708">
                  <a:extLst>
                    <a:ext uri="{9D8B030D-6E8A-4147-A177-3AD203B41FA5}">
                      <a16:colId xmlns:a16="http://schemas.microsoft.com/office/drawing/2014/main" val="2445164931"/>
                    </a:ext>
                  </a:extLst>
                </a:gridCol>
              </a:tblGrid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632376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71338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17010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852047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80592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540469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91242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71148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16558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62835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54556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531244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73369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99436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063332"/>
                  </a:ext>
                </a:extLst>
              </a:tr>
              <a:tr h="284878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5528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44785"/>
              </p:ext>
            </p:extLst>
          </p:nvPr>
        </p:nvGraphicFramePr>
        <p:xfrm>
          <a:off x="485775" y="876517"/>
          <a:ext cx="11144247" cy="555796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58792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643040331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5082913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181671269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01837000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869229158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61692894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53863929"/>
                    </a:ext>
                  </a:extLst>
                </a:gridCol>
              </a:tblGrid>
              <a:tr h="46253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podle 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očkovaných osob </a:t>
                      </a:r>
                    </a:p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(alespoň 1. dávka)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obyvatel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Podíl očkovaných v populaci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05898">
                <a:tc vMerge="1">
                  <a:txBody>
                    <a:bodyPr/>
                    <a:lstStyle/>
                    <a:p>
                      <a:pPr algn="l" fontAlgn="b"/>
                      <a:endParaRPr lang="cs-CZ" sz="16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44 725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36,87 %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71,41 %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67,45 %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6,64 %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48,25 %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60,26 %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34,01 %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32,69 %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60,32 %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30,95 %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58,84 %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31,64 %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16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322 528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269 998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1 330 494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31,88 %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61,21 %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D600CA81-09D1-4A26-B2FD-376191A340BA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1234801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C2E15694-E097-48F7-8C77-2950B3CC1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149284"/>
              </p:ext>
            </p:extLst>
          </p:nvPr>
        </p:nvGraphicFramePr>
        <p:xfrm>
          <a:off x="2950970" y="2005208"/>
          <a:ext cx="9080085" cy="4456905"/>
        </p:xfrm>
        <a:graphic>
          <a:graphicData uri="http://schemas.openxmlformats.org/drawingml/2006/table">
            <a:tbl>
              <a:tblPr/>
              <a:tblGrid>
                <a:gridCol w="1297155">
                  <a:extLst>
                    <a:ext uri="{9D8B030D-6E8A-4147-A177-3AD203B41FA5}">
                      <a16:colId xmlns:a16="http://schemas.microsoft.com/office/drawing/2014/main" val="1301559047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621230730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750516538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718997726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895976327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3044573297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473477422"/>
                    </a:ext>
                  </a:extLst>
                </a:gridCol>
              </a:tblGrid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22418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2202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530110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9159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56784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00454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05066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8778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44086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7846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614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94705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5793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40522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8367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v sociálních zařízeních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06657"/>
              </p:ext>
            </p:extLst>
          </p:nvPr>
        </p:nvGraphicFramePr>
        <p:xfrm>
          <a:off x="160947" y="1074305"/>
          <a:ext cx="11874502" cy="538780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583579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42912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843 (6,1 %)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2 937 (21,3 %)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2 991 (21,7 %)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2 005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4 988 (36,2 %)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864 (4,6 %)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4 351 (23,2 %)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5 491 (29,3 %)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2 932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5 109 (27,2 %)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(2,9 %)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2 402 (18,5 %)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3 137 (24,2 %)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2 347 (18,1 %)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4 690 (36,2 %)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 (5,2 %)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1 475 (18,1 %)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2 211 (27,1 %)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1 403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2 622 (32,2 %)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(3,7 %)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(19,2 %)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(25,9 %)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1 359 (34,6 %)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 (3,8 %)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2 538 (23,2 %)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3 189 (29,2 %)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2 080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2 709 (24,8 %)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(3,7 %)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1 231 (20,1 %)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1 797 (29,3 %)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993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 (30,7 %)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(3,3 %)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1 502 (18,7 %)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1 935 (24,1 %)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1 263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3 048 (38,0 %)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(5,3 %)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1 489 (26,7 %)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1 708 (30,7 %)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725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1 336 (24,0 %)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 (3,9 %)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 (21,5 %)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2 036 (25,7 %)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2 734 (34,6 %)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1 053 (4,7 %)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4 493 (20,0 %)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5 882 (26,2 %)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3 999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7 034 (31,3 %)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 (4,1 %)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2 244 (22,7 %)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2 714 (27,4 %)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3 131 (31,6 %)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(2,3 %)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1 685 (15,7 %)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2 588 (24,1 %)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2 286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3 918 (36,5 %)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 (3,5 %)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4 130 (22,2 %)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5 423 (29,2 %)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2 755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5 617 (30,2 %)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6 517 (4,1 %)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32 929 (20,9 %)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42 121 (26,7 %)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25 964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50 181 (31,8 %)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9615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Počet podaných dávek u klientů a pracovníků v sociálních službách dle věku </a:t>
            </a:r>
          </a:p>
        </p:txBody>
      </p:sp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5AD9E62C-3B16-4D6B-864E-C9F02F68D932}"/>
              </a:ext>
            </a:extLst>
          </p:cNvPr>
          <p:cNvGraphicFramePr>
            <a:graphicFrameLocks noGrp="1"/>
          </p:cNvGraphicFramePr>
          <p:nvPr/>
        </p:nvGraphicFramePr>
        <p:xfrm>
          <a:off x="3008120" y="1432174"/>
          <a:ext cx="7631394" cy="192405"/>
        </p:xfrm>
        <a:graphic>
          <a:graphicData uri="http://schemas.openxmlformats.org/drawingml/2006/table">
            <a:tbl>
              <a:tblPr/>
              <a:tblGrid>
                <a:gridCol w="5067656">
                  <a:extLst>
                    <a:ext uri="{9D8B030D-6E8A-4147-A177-3AD203B41FA5}">
                      <a16:colId xmlns:a16="http://schemas.microsoft.com/office/drawing/2014/main" val="4056577386"/>
                    </a:ext>
                  </a:extLst>
                </a:gridCol>
                <a:gridCol w="121815">
                  <a:extLst>
                    <a:ext uri="{9D8B030D-6E8A-4147-A177-3AD203B41FA5}">
                      <a16:colId xmlns:a16="http://schemas.microsoft.com/office/drawing/2014/main" val="457037554"/>
                    </a:ext>
                  </a:extLst>
                </a:gridCol>
                <a:gridCol w="2441923">
                  <a:extLst>
                    <a:ext uri="{9D8B030D-6E8A-4147-A177-3AD203B41FA5}">
                      <a16:colId xmlns:a16="http://schemas.microsoft.com/office/drawing/2014/main" val="837994236"/>
                    </a:ext>
                  </a:extLst>
                </a:gridCol>
              </a:tblGrid>
              <a:tr h="9561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55563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616DA5E-1F63-4E85-84D0-825587E0B8F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82796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3D391B4F-05AE-4DB9-9F05-3BA48338B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6494"/>
              </p:ext>
            </p:extLst>
          </p:nvPr>
        </p:nvGraphicFramePr>
        <p:xfrm>
          <a:off x="2940050" y="1938339"/>
          <a:ext cx="9091005" cy="4377568"/>
        </p:xfrm>
        <a:graphic>
          <a:graphicData uri="http://schemas.openxmlformats.org/drawingml/2006/table">
            <a:tbl>
              <a:tblPr/>
              <a:tblGrid>
                <a:gridCol w="1298715">
                  <a:extLst>
                    <a:ext uri="{9D8B030D-6E8A-4147-A177-3AD203B41FA5}">
                      <a16:colId xmlns:a16="http://schemas.microsoft.com/office/drawing/2014/main" val="3503653816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1253792870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2571261469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2212627686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1764452584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4186678445"/>
                    </a:ext>
                  </a:extLst>
                </a:gridCol>
                <a:gridCol w="1298715">
                  <a:extLst>
                    <a:ext uri="{9D8B030D-6E8A-4147-A177-3AD203B41FA5}">
                      <a16:colId xmlns:a16="http://schemas.microsoft.com/office/drawing/2014/main" val="1362858097"/>
                    </a:ext>
                  </a:extLst>
                </a:gridCol>
              </a:tblGrid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59890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72482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80385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33263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8022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668940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2435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5954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14263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518471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639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5363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64357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263641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908422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32604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sociálních zařízeních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79796"/>
              </p:ext>
            </p:extLst>
          </p:nvPr>
        </p:nvGraphicFramePr>
        <p:xfrm>
          <a:off x="160947" y="1074305"/>
          <a:ext cx="11874502" cy="5241604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538042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16154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348 (4,4 %)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1 421 (17,9 %)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1 692 (21,3 %)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1 362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3 119 (39,2 %)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(5,0 %)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2 664 (23,2 %)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3 393 (29,6 %)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1 869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2 970 (25,9 %)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(3,4 %)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1 481 (18,6 %)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1 924 (24,2 %)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1 585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 (33,6 %)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(4,8 %)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888 (18,3 %)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1 316 (27,1 %)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900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(31,2 %)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(5,1 %)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 (20,6 %)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(25,3 %)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 (32,6 %)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(4,3 %)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1 934 (23,8 %)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2 419 (29,8 %)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1 515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 (23,4 %)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(4,0 %)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808 (20,7 %)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1 179 (30,1 %)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654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1 113 (28,5 %)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983 (20,9 %)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1 207 (25,6 %)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683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1 650 (35,1 %)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(5,7 %)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1 240 (29,2 %)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1 334 (31,5 %)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935 (22,0 %)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996 (21,7 %)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 (25,2 %)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1 535 (33,5 %)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 (4,2 %)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2 684 (20,4 %)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3 423 (26,1 %)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2 431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4 025 (30,7 %)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(3,8 %)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1 198 (22,5 %)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1 477 (27,8 %)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761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1 669 (31,4 %)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(2,9 %)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914 (15,9 %)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1 374 (23,9 %)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1 257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2 034 (35,4 %)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 (4,4 %)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 (23,6 %)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3 167 (29,1 %)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1 588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3 079 (28,3 %)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3603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(12,5 %)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 (29,6 %)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(25,1 %)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(18,9 %)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4 211 (4,4 %)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20 553 (21,4 %)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25 890 (26,9 %)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16 277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29 146 (30,3 %)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22. 3.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FDD82F5-B22B-48C7-9416-3A69E7D7741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7516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Očkovaní klienti a pracovníci v sociálních službách dle věku </a:t>
            </a:r>
          </a:p>
        </p:txBody>
      </p:sp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5AD9E62C-3B16-4D6B-864E-C9F02F68D932}"/>
              </a:ext>
            </a:extLst>
          </p:cNvPr>
          <p:cNvGraphicFramePr>
            <a:graphicFrameLocks noGrp="1"/>
          </p:cNvGraphicFramePr>
          <p:nvPr/>
        </p:nvGraphicFramePr>
        <p:xfrm>
          <a:off x="3008120" y="1327399"/>
          <a:ext cx="7631394" cy="192405"/>
        </p:xfrm>
        <a:graphic>
          <a:graphicData uri="http://schemas.openxmlformats.org/drawingml/2006/table">
            <a:tbl>
              <a:tblPr/>
              <a:tblGrid>
                <a:gridCol w="5067656">
                  <a:extLst>
                    <a:ext uri="{9D8B030D-6E8A-4147-A177-3AD203B41FA5}">
                      <a16:colId xmlns:a16="http://schemas.microsoft.com/office/drawing/2014/main" val="4056577386"/>
                    </a:ext>
                  </a:extLst>
                </a:gridCol>
                <a:gridCol w="121815">
                  <a:extLst>
                    <a:ext uri="{9D8B030D-6E8A-4147-A177-3AD203B41FA5}">
                      <a16:colId xmlns:a16="http://schemas.microsoft.com/office/drawing/2014/main" val="457037554"/>
                    </a:ext>
                  </a:extLst>
                </a:gridCol>
                <a:gridCol w="2441923">
                  <a:extLst>
                    <a:ext uri="{9D8B030D-6E8A-4147-A177-3AD203B41FA5}">
                      <a16:colId xmlns:a16="http://schemas.microsoft.com/office/drawing/2014/main" val="837994236"/>
                    </a:ext>
                  </a:extLst>
                </a:gridCol>
              </a:tblGrid>
              <a:tr h="9561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555639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11ADCDB1-5F47-4846-AC77-DD3F6AEBC085}"/>
              </a:ext>
            </a:extLst>
          </p:cNvPr>
          <p:cNvSpPr/>
          <p:nvPr/>
        </p:nvSpPr>
        <p:spPr>
          <a:xfrm>
            <a:off x="143088" y="631591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4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78E969D-9840-47F6-893C-D0F902E1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" y="1140149"/>
            <a:ext cx="12003994" cy="491414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DE611B5E-3BF7-4E95-BB8B-655627750556}"/>
              </a:ext>
            </a:extLst>
          </p:cNvPr>
          <p:cNvSpPr/>
          <p:nvPr/>
        </p:nvSpPr>
        <p:spPr>
          <a:xfrm>
            <a:off x="11201401" y="5861675"/>
            <a:ext cx="684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D98872C6-6FC8-4DE8-B8C2-8D922348C9C0}"/>
              </a:ext>
            </a:extLst>
          </p:cNvPr>
          <p:cNvSpPr/>
          <p:nvPr/>
        </p:nvSpPr>
        <p:spPr>
          <a:xfrm>
            <a:off x="3563849" y="6574393"/>
            <a:ext cx="5190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MZ ČR, CŘT;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82527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98549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88578"/>
              </p:ext>
            </p:extLst>
          </p:nvPr>
        </p:nvGraphicFramePr>
        <p:xfrm>
          <a:off x="9324520" y="1402746"/>
          <a:ext cx="2586143" cy="401698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346 065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332 948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214 982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158604" y="5740538"/>
            <a:ext cx="276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* pracovníci ve školství, pracovníci kritické infrastruktury a ostatní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634061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Věkový profil vakcinovaných – celkem 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94781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01419C-9DB3-4D5B-AFF4-FD57D1B62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71186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22.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56 479 (4,1 %)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260 197 (18,9 %)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285 822 (20,7 %)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346 065 (25,1 %)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429 522 (31,2 %)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1 378 657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60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Věkový profil vakcinovaných – zdravotničtí pracovníci</a:t>
            </a:r>
          </a:p>
        </p:txBody>
      </p:sp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97B32DF5-C414-45DC-8AD1-DD84D9E32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043324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9">
            <a:extLst>
              <a:ext uri="{FF2B5EF4-FFF2-40B4-BE49-F238E27FC236}">
                <a16:creationId xmlns:a16="http://schemas.microsoft.com/office/drawing/2014/main" id="{64B7891E-D7C7-4532-89F2-E2D3F7080A99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559B35AD-6D30-4F12-92F5-09C02C3A0D23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70971BE1-6F75-4A4F-8653-3C1FDE80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34354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22.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35 183 (10,6 %)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148 811 (44,7 %)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122 302 (36,7 %)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17 982 (5,4 %)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8 579 (2,6 %)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332 948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71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724927" cy="576000"/>
          </a:xfrm>
        </p:spPr>
        <p:txBody>
          <a:bodyPr/>
          <a:lstStyle/>
          <a:p>
            <a:r>
              <a:rPr lang="cs-CZ" dirty="0"/>
              <a:t>Věkový profil vakcinovaných – bez zdravotnických pracovníků</a:t>
            </a:r>
          </a:p>
        </p:txBody>
      </p:sp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DBEB64A6-06B9-490C-AEBF-BC5BC0FF3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546920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7FE20-1723-4361-BF8C-11D04F061094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D2ED3DD9-9AAD-4083-9713-0E470D28484C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DF6B2BFC-8511-40EE-B1FC-71BB8F500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58379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22.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21 296 (2,0 %)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111 386 (10,7 %)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163 520 (15,6 %)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328 083 (31,4 %)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420 943 (40,3 %)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1 045 709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8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3000" b="1" dirty="0" err="1"/>
              <a:t>Proočkovanost</a:t>
            </a:r>
            <a:r>
              <a:rPr lang="cs-CZ" sz="3000" b="1" dirty="0"/>
              <a:t> v profesních kategoriích zdravotnických pracovníků dosahuje populačně viditelné úrovně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2" y="176292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11500" y="2313098"/>
            <a:ext cx="11928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dirty="0">
                <a:solidFill>
                  <a:srgbClr val="000000"/>
                </a:solidFill>
              </a:rPr>
              <a:t>Vysoká úroveň je dosažena zejména v nemocnicích akutní lůžkové péče (lékaři 76 %, sestry 61 %, ostatní ZP 59 %). Celkem je alespoň jednou dávkou naočkováno 87 559 zdravotnických pracovníků v nemocnicích / ZZS a 107 228 ostatních pracovníků ve zdravotnictví a v oblasti ochrany veřejného zdraví. U zdravotnických pracovníků je také registrován vysoký počet osob s očkováním ukončeným oběma dávkami (69 667 ZP v nemocnicích/ZZS a 68 494 ostatní ZP a pracovníci ochrany veřejného zdraví)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449172" y="471801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4" y="5297707"/>
            <a:ext cx="111894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C00000"/>
                </a:solidFill>
              </a:rPr>
              <a:t>Očkování v těchto profesních kategoriích podstatně snížilo denní počet registrovaných nových nákaz 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449172" y="6225292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21.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69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68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(41)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780335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zdravotničtí pracovníci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62469FC8-7048-4F94-9ABC-558A64780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180735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26">
            <a:extLst>
              <a:ext uri="{FF2B5EF4-FFF2-40B4-BE49-F238E27FC236}">
                <a16:creationId xmlns:a16="http://schemas.microsoft.com/office/drawing/2014/main" id="{FC6B9D69-F622-421C-BDE2-FC6D86B8FCFD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9398AEBA-5F70-4A0B-A87A-E424EE712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63415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22. 3.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78 667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254 281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332 948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15" name="Obdélník 14">
            <a:extLst>
              <a:ext uri="{FF2B5EF4-FFF2-40B4-BE49-F238E27FC236}">
                <a16:creationId xmlns:a16="http://schemas.microsoft.com/office/drawing/2014/main" id="{FB72B4D8-3852-4BAB-8BCF-D7E12DC55B3B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B05621DB-17CC-4D30-9BAF-8CF94603C670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398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bez zdravotnických pracovníků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2D75F35A-B0A0-4BCB-BDA5-10C4B83AE31B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D3C0A704-9251-4FF8-8AD1-F38B9BDBF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73310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22. 3.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395 997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(37,9 %)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649 712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(62,1 %)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1 045 709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23" name="Obdélník 22">
            <a:extLst>
              <a:ext uri="{FF2B5EF4-FFF2-40B4-BE49-F238E27FC236}">
                <a16:creationId xmlns:a16="http://schemas.microsoft.com/office/drawing/2014/main" id="{E1FB11BA-BD39-4407-9FC7-82B08F4E4183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17D91D22-E484-414D-BDD2-B40885AD0F21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114A8CA3-67E3-44C4-A8E4-77F18C476A44}"/>
              </a:ext>
            </a:extLst>
          </p:cNvPr>
          <p:cNvSpPr/>
          <p:nvPr/>
        </p:nvSpPr>
        <p:spPr>
          <a:xfrm>
            <a:off x="9167811" y="4294348"/>
            <a:ext cx="142875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F57A533-4414-4E68-81F0-C48E46CD7878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94E302EF-FDC7-4A98-88A6-72DE899DB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616478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1867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EFDD88C1-D0D7-44E6-9C01-648F14648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066326"/>
              </p:ext>
            </p:extLst>
          </p:nvPr>
        </p:nvGraphicFramePr>
        <p:xfrm>
          <a:off x="3327399" y="1605756"/>
          <a:ext cx="8464554" cy="4802160"/>
        </p:xfrm>
        <a:graphic>
          <a:graphicData uri="http://schemas.openxmlformats.org/drawingml/2006/table">
            <a:tbl>
              <a:tblPr/>
              <a:tblGrid>
                <a:gridCol w="1410759">
                  <a:extLst>
                    <a:ext uri="{9D8B030D-6E8A-4147-A177-3AD203B41FA5}">
                      <a16:colId xmlns:a16="http://schemas.microsoft.com/office/drawing/2014/main" val="958883481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1402224095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896581540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2981753681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3985678702"/>
                    </a:ext>
                  </a:extLst>
                </a:gridCol>
                <a:gridCol w="1410759">
                  <a:extLst>
                    <a:ext uri="{9D8B030D-6E8A-4147-A177-3AD203B41FA5}">
                      <a16:colId xmlns:a16="http://schemas.microsoft.com/office/drawing/2014/main" val="3411073058"/>
                    </a:ext>
                  </a:extLst>
                </a:gridCol>
              </a:tblGrid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0802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748542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9581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9361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25852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66867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51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64626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1808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4463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74005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77723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1387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215725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17954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73627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1184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49062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32 768 (44,5 %)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3 038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32 008 (43,5 %)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13 802 (44,8 %)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1 141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10 935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8 689 (51,5 %)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618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940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1 165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529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4 929 (29,2 %)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8 904 (39,1 %)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689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987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10 427 (45,8 %)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3 131 (35,2 %)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3 408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10 691 (49,8 %)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1 124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1 317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6 671 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6 007 (53,9 %)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3 478 (31,2 %)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8 668 (53,5 %)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604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4 558 (28,1 %)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5 658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1 226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541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886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4 202 (32,4 %)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 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1 243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529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4 566 (30,7 %)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20 945 (53,5 %)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1 241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2 138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1 393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12 359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9 172 (53,1 %)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1 143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4 679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6 650 (41,9 %)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1 073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631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5 818 (36,7 %)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17 020 (55,0 %)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1 704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1 415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7 893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159 243 (47,8 %)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17 809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10 656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18 831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10 478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115 931 (34,8 %)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2626903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08F45D52-B7C1-4B74-8E21-F6BB65CA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20397"/>
              </p:ext>
            </p:extLst>
          </p:nvPr>
        </p:nvGraphicFramePr>
        <p:xfrm>
          <a:off x="3336925" y="1605756"/>
          <a:ext cx="8455027" cy="4802160"/>
        </p:xfrm>
        <a:graphic>
          <a:graphicData uri="http://schemas.openxmlformats.org/drawingml/2006/table">
            <a:tbl>
              <a:tblPr/>
              <a:tblGrid>
                <a:gridCol w="1418628">
                  <a:extLst>
                    <a:ext uri="{9D8B030D-6E8A-4147-A177-3AD203B41FA5}">
                      <a16:colId xmlns:a16="http://schemas.microsoft.com/office/drawing/2014/main" val="2824590301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290630302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388149765"/>
                    </a:ext>
                  </a:extLst>
                </a:gridCol>
                <a:gridCol w="1267310">
                  <a:extLst>
                    <a:ext uri="{9D8B030D-6E8A-4147-A177-3AD203B41FA5}">
                      <a16:colId xmlns:a16="http://schemas.microsoft.com/office/drawing/2014/main" val="2110116677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2111721955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320572845"/>
                    </a:ext>
                  </a:extLst>
                </a:gridCol>
              </a:tblGrid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6633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24093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93610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83173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68168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49842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94562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3756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167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29983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0076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90452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35642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25426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6265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25309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VŠICHNI OČKOVANÍ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18 134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1 811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1 746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19 817 (45,9 %)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7 579 (43,1 %)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1 137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1 019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6 663 (37,9 %)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5 027 (47,9 %)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686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3 456 (32,9 %)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 (37,8 %)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578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6 254 (46,9 %)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1 712 (33,7 %)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617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 (40,4 %)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5 882 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578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4 452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3 348 (51,4 %)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 (34,8 %)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4 934 (50,5 %)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3 134 (32,1 %)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(42,2 %)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2 526 (34,5 %)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3 911 (45,2 %)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832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2 844 (32,9 %)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11 571 (50,8 %)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589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7 914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5 100 (50,1 %)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668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3 069 (30,2 %)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3 691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3 373 (37,8 %)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9 280 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1 053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1 168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5 412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88 295 (45,3 %)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10 603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10 506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6 402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73 228 (37,6 %)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120990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 smtClean="0"/>
              <a:t>Výkonost očkování v ČR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/>
          <a:srcRect l="37739" t="26200" r="5608" b="9942"/>
          <a:stretch/>
        </p:blipFill>
        <p:spPr>
          <a:xfrm>
            <a:off x="1367073" y="773294"/>
            <a:ext cx="9460872" cy="59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EAFB296-D17D-4E1F-81E3-D0B435817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17889"/>
              </p:ext>
            </p:extLst>
          </p:nvPr>
        </p:nvGraphicFramePr>
        <p:xfrm>
          <a:off x="3336925" y="1596231"/>
          <a:ext cx="8455027" cy="4811681"/>
        </p:xfrm>
        <a:graphic>
          <a:graphicData uri="http://schemas.openxmlformats.org/drawingml/2006/table">
            <a:tbl>
              <a:tblPr/>
              <a:tblGrid>
                <a:gridCol w="1418628">
                  <a:extLst>
                    <a:ext uri="{9D8B030D-6E8A-4147-A177-3AD203B41FA5}">
                      <a16:colId xmlns:a16="http://schemas.microsoft.com/office/drawing/2014/main" val="2508192901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2307845547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1923141716"/>
                    </a:ext>
                  </a:extLst>
                </a:gridCol>
                <a:gridCol w="1267310">
                  <a:extLst>
                    <a:ext uri="{9D8B030D-6E8A-4147-A177-3AD203B41FA5}">
                      <a16:colId xmlns:a16="http://schemas.microsoft.com/office/drawing/2014/main" val="412931124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705182493"/>
                    </a:ext>
                  </a:extLst>
                </a:gridCol>
                <a:gridCol w="1418628">
                  <a:extLst>
                    <a:ext uri="{9D8B030D-6E8A-4147-A177-3AD203B41FA5}">
                      <a16:colId xmlns:a16="http://schemas.microsoft.com/office/drawing/2014/main" val="305221624"/>
                    </a:ext>
                  </a:extLst>
                </a:gridCol>
              </a:tblGrid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470093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02074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47387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68095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98735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931871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97001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557753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48609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56622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281509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538295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58639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65127"/>
                  </a:ext>
                </a:extLst>
              </a:tr>
              <a:tr h="335699"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1427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20613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OČKOVANÍ 2. DÁVKOU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14 634 (48,1 %)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1 227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1 389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12 191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6 223 (47,0 %)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856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4 272 (32,3 %)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3 662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1 473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3 870 (41,0 %)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4 173 (44,2 %)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1 419 (37,2 %)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1 361 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4 809 (54,4 %)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601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2 219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2 659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1 211 (26,2 %)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3 734 (58,0 %)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1 424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2 566 (45,4 %)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1 676 (29,7 %)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3 227 (51,8 %)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1 722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9 374 (57,2 %)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967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4 445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4 072 (57,5 %)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2 959 (42,7 %)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7 740 (61,1 %)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651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809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2 481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70 948 (51,4 %)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8 325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42 703 (30,9 %)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932566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411D285F-1927-4F3C-9DDB-6FAB9A8C5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08583"/>
              </p:ext>
            </p:extLst>
          </p:nvPr>
        </p:nvGraphicFramePr>
        <p:xfrm>
          <a:off x="2809874" y="1458118"/>
          <a:ext cx="9229104" cy="4652115"/>
        </p:xfrm>
        <a:graphic>
          <a:graphicData uri="http://schemas.openxmlformats.org/drawingml/2006/table">
            <a:tbl>
              <a:tblPr/>
              <a:tblGrid>
                <a:gridCol w="1153638">
                  <a:extLst>
                    <a:ext uri="{9D8B030D-6E8A-4147-A177-3AD203B41FA5}">
                      <a16:colId xmlns:a16="http://schemas.microsoft.com/office/drawing/2014/main" val="2494600096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587326335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2277318020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1288863604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841720160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707688098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512773616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763242277"/>
                    </a:ext>
                  </a:extLst>
                </a:gridCol>
              </a:tblGrid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2933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3819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665763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25141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64535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26006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3145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89938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383660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29538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26341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20876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144791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685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20746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18447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154045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62745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Evidovaní ZP, neaktivní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16 903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1 591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22 080 (30,0 %)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7 641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4 023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3 938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14 909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5 697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11 822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4 187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1 623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4 556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3 737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6 754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2 123 (12,6 %)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1 774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4 006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6 328 (27,8 %)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2 430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1 052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7 090 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1 669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3 239 (36,4 %)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689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1 230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3 959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8 489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3 028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898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1 375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2 450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4 086 (36,7 %)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1 317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1 628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3 582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6 536 (40,3 %)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1 923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773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1 499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2 567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4 940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1 499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1 613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2 790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395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6 424 (43,2 %)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1 683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643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687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1 751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8 806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1 203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14 334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4 331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2 155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1 948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4 806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4 325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6 658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1 995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1 002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993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3 328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6 130 (38,7 %)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1 626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822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1 961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6 602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11 941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4 130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1 639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994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1 955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2 990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70 238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8 594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119 761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39 138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15 747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12 403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17 817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49 250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1991267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F53D705-38C7-41F9-AA64-B1B2D34E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89472"/>
              </p:ext>
            </p:extLst>
          </p:nvPr>
        </p:nvGraphicFramePr>
        <p:xfrm>
          <a:off x="2809874" y="1467644"/>
          <a:ext cx="9229104" cy="4623990"/>
        </p:xfrm>
        <a:graphic>
          <a:graphicData uri="http://schemas.openxmlformats.org/drawingml/2006/table">
            <a:tbl>
              <a:tblPr/>
              <a:tblGrid>
                <a:gridCol w="1153638">
                  <a:extLst>
                    <a:ext uri="{9D8B030D-6E8A-4147-A177-3AD203B41FA5}">
                      <a16:colId xmlns:a16="http://schemas.microsoft.com/office/drawing/2014/main" val="854178706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413204639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474148781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1742023807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2885724598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1340661605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14917699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1193043013"/>
                    </a:ext>
                  </a:extLst>
                </a:gridCol>
              </a:tblGrid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61391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717873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153037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37749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28959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072902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386675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937145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185245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44137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26417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226839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662607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6258"/>
                  </a:ext>
                </a:extLst>
              </a:tr>
              <a:tr h="30826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566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66324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VŠICHNI OČKOVANÍ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167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9 279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1 014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12 709 (29,4 %)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4 570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2 310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2 478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9 287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3 096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6 711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2 403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772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978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2 633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2 140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4 113 (39,2 %)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1 337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612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1 148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2 261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3 730 (28,0 %)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1 451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621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624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4 023 (30,2 %)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1 841 (36,3 %)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743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2 154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4 927 (39,0 %)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858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1 651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2 329 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1 055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2 024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3 859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1 176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1 044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1 388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2 794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865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 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1 507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3 711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1 021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4 824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8 206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2 554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1 141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2 878 (12,6 %)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2 408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3 929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1 216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597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1 791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3 482 (39,0 %)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938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3 696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6 920 (37,8 %)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2 414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1 244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1 845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38 725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5 171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69 261 (35,6 %)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23 210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9 120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8 095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11 215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29 990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365668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E7DE4A1-A6A1-4E30-859A-67CE5377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96790"/>
              </p:ext>
            </p:extLst>
          </p:nvPr>
        </p:nvGraphicFramePr>
        <p:xfrm>
          <a:off x="2809874" y="1458118"/>
          <a:ext cx="9229104" cy="4652115"/>
        </p:xfrm>
        <a:graphic>
          <a:graphicData uri="http://schemas.openxmlformats.org/drawingml/2006/table">
            <a:tbl>
              <a:tblPr/>
              <a:tblGrid>
                <a:gridCol w="1153638">
                  <a:extLst>
                    <a:ext uri="{9D8B030D-6E8A-4147-A177-3AD203B41FA5}">
                      <a16:colId xmlns:a16="http://schemas.microsoft.com/office/drawing/2014/main" val="3214029692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4226794927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464981622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2096632055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20626210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2706815352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3704413769"/>
                    </a:ext>
                  </a:extLst>
                </a:gridCol>
                <a:gridCol w="1153638">
                  <a:extLst>
                    <a:ext uri="{9D8B030D-6E8A-4147-A177-3AD203B41FA5}">
                      <a16:colId xmlns:a16="http://schemas.microsoft.com/office/drawing/2014/main" val="4158943593"/>
                    </a:ext>
                  </a:extLst>
                </a:gridCol>
              </a:tblGrid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16435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5714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935536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130621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877510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1867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39848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672628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05182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9046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986080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8719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4741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14298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9441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46877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OČKOVANÍ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2. DÁVKOU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167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7 624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9 371 (30,8 %)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3 071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1 713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1 460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5 622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5 111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1 784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419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1 923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1 597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2 641 (41,4 %)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1 745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2 598 (27,5 %)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329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3 067 (32,5 %)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1 398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487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1 805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3 562 (40,3 %)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1 757 (37,9 %)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1 558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2 677 (41,6 %)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1 179 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2 146 (38,0 %)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634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1 283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2 713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3 982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6 128 (37,4 %)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1 777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910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456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1 928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1 917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2 729 (38,5 %)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1 537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2 648 (38,2 %)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688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2 906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5 021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1 716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1 145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31 513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3 423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50 500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15 928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6 627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4 308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6 602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19 260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2519449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2D9F40E-7B8C-4E61-9FCF-8C113145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73158"/>
              </p:ext>
            </p:extLst>
          </p:nvPr>
        </p:nvGraphicFramePr>
        <p:xfrm>
          <a:off x="6115049" y="1377156"/>
          <a:ext cx="5686428" cy="4816710"/>
        </p:xfrm>
        <a:graphic>
          <a:graphicData uri="http://schemas.openxmlformats.org/drawingml/2006/table">
            <a:tbl>
              <a:tblPr/>
              <a:tblGrid>
                <a:gridCol w="1421607">
                  <a:extLst>
                    <a:ext uri="{9D8B030D-6E8A-4147-A177-3AD203B41FA5}">
                      <a16:colId xmlns:a16="http://schemas.microsoft.com/office/drawing/2014/main" val="3697704245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2443031409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2890723526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595701446"/>
                    </a:ext>
                  </a:extLst>
                </a:gridCol>
              </a:tblGrid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70695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20983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55660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436112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357229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86490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306885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196479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004417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39937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795590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88742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228431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868998"/>
                  </a:ext>
                </a:extLst>
              </a:tr>
              <a:tr h="3211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9865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br>
              <a:rPr lang="cs-CZ" dirty="0"/>
            </a:br>
            <a:r>
              <a:rPr lang="cs-CZ" u="sng" dirty="0"/>
              <a:t>v nemocnicích akutní lůžkové péče a ZZS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14237"/>
              </p:ext>
            </p:extLst>
          </p:nvPr>
        </p:nvGraphicFramePr>
        <p:xfrm>
          <a:off x="152401" y="754384"/>
          <a:ext cx="11649076" cy="54296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7648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48025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zdravotnických pracovníků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 toho počet (podíl) očkovaných ZP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27346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11 846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5 244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7 890 (66,6 %)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5 415 (64,1 %)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18 549 (68,8 %)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2 467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3 524 (65,2 %)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2 867 (62,6 %)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8 858 (66,9 %)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1 531 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 (61,7 %)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1 742 (60,8 %)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5 558 (64,7 %)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2 198 (62,6 %)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1 814 (62,0 %)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5 450 (66,3 %)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(64,8 %)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571 (56,5 %)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1 994 (64,1 %)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1 535 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2 860 (65,0 %)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2 023 (60,4 %)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6 418 (65,5 %)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932 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1 568 (57,1 %)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1 223 (58,4 %)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3 723 (61,3 %)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 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2 294 (59,3 %)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 (55,9 %)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5 228 (61,8 %)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1 000 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1 525 (55,0 %)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943 (55,6 %)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3 468 (59,6 %)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1 021 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1 992 (67,0 %)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1 199 (59,7 %)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4 212 (67,1 %)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3 270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5 234 (61,9 %)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3 559 (61,6 %)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12 063 (65,2 %)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1 619 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 (53,3 %)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 (51,6 %)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5 441 (57,7 %)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1 766 (53,2 %)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1 122 (53,5 %)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3 969 (57,4 %)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8 161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 (69,8 %)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4 249 (52,1 %)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2 997 (51,8 %)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9 906 (55,8 %)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 CELKEM*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66 401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47 651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24 290 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40 294 (60,7 %)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28 083 (58,9 %)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92 667 (63,4 %)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1463F0E5-C5B0-424D-991E-F0A63FA59BFD}"/>
              </a:ext>
            </a:extLst>
          </p:cNvPr>
          <p:cNvSpPr/>
          <p:nvPr/>
        </p:nvSpPr>
        <p:spPr>
          <a:xfrm>
            <a:off x="152401" y="6193860"/>
            <a:ext cx="11649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* Zdravotničtí pracovníci mohou pracovat ve více krajích, do hodnoty ČR CELKEM jsou započítáni pouze jednou; Do analýzy jsou zahrnuti pouze zdravotničtí pracovníci nahlášení poskytovateli zdravotnických služeb jako aktuálně zaměstnaní.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C263D5F-432C-4E66-B988-360D407EE0A4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279CCA8-413E-4879-B8B0-4F5FF9EAD34D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2470978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374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41204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345 991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166 527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61916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6509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101 840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59 588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240 032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143 088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40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975185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455981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128878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701806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583092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lékařů*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9748" y="6150605"/>
            <a:ext cx="114541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lang="cs-CZ" sz="1100" dirty="0">
                <a:solidFill>
                  <a:srgbClr val="000000"/>
                </a:solidFill>
              </a:rPr>
              <a:t>Lékaři včetně zubních lékařů podle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zákona č. 95/2004 Sb. o podmínkách získávání a uznávání odborné způsobilosti a specializované způsobilosti k výkonu zdravotnického povolání lékaře, zubního lékaře a farmaceuta; osoby </a:t>
            </a:r>
            <a:r>
              <a:rPr lang="cs-CZ" sz="11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145861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6" y="2568060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48288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34 976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8 917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28 223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8 453 (24,2 %)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2 880 (32,3 %)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5 291 (18,7 %)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16 624 (23,1 %)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1 862 (20,9 %)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2 772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8 778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 (2,2 %)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(1,5 %)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1 494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91723"/>
              </p:ext>
            </p:extLst>
          </p:nvPr>
        </p:nvGraphicFramePr>
        <p:xfrm>
          <a:off x="7454289" y="866775"/>
          <a:ext cx="4486906" cy="5140652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404193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 (41,0 %)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617 (10,4 %)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3 062 (51,4 %)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3 297 (35,6 %)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919 (9,9 %)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4 216 (45,5 %)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3 477 (39,3 %)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917 (10,4 %)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4 394 (49,7 %)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3 442 (50,5 %)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712 (10,4 %)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4 154 (61,0 %)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3 371 (53,6 %)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685 (10,9 %)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4 056 (64,5 %)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3 874 (54,0 %)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809 (11,3 %)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4 683 (65,3 %)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 (57,4 %)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636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3 634 (69,6 %)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3 619 (61,0 %)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 (12,5 %)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4 361 (73,5 %)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4 309 (54,9 %)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1 018 (13,0 %)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5 327 (67,9 %)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2 291 (49,6 %)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858 (18,6 %)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3 149 (68,1 %)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 (40,1 %)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 (27,4 %)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1 797 (67,5 %)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 (52,6 %)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(18,3 %)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 (71,0 %)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34 976 (48,5 %)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8 917 (12,4 %)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43 893 (60,9 %)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2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sester*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5885" y="6064880"/>
            <a:ext cx="114389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Sestry: § 5 Všeobecná sestra, § 5a Dětská sestra, § 6 Porodní asistentka, § 21b Praktická sestra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; 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789769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7" y="2568061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59046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50 833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18 955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73 763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143 551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3 480 (6,8 %)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2 412 (12,7 %)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11 012 (14,9 %)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1 077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1 429 (7,5 %)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3 577 (4,8 %)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6 083 (4,2 %)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(0,3 %)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77750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1 428 (20,0 %)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894 (12,5 %)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 (32,5 %)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2 174 (21,7 %)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(10,0 %)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3 173 (31,7 %)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2 723 (21,5 %)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1 260 (10,0 %)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3 983 (31,5 %)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4 778 (31,4 %)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1 867 (12,3 %)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6 645 (43,7 %)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7 057 (41,9 %)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2 386 (14,2 %)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9 443 (56,0 %)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10 380 (45,7 %)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3 366 (14,8 %)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13 746 (60,5 %)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7 152 (46,7 %)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2 176 (14,2 %)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9 328 (60,9 %)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6 652 (47,3 %)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2 086 (14,8 %)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8 738 (62,1 %)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5 009 (39,6 %)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1 509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6 518 (51,5 %)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2 403 (22,2 %)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983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 (31,3 %)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 (16,3 %)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983 (20,9 %)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1 750 (37,2 %)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(20,3 %)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(33,0 %)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(53,3 %)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(34,5 %)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(27,6 %)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(62,1 %)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50 833 (35,4 %)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18 955 (13,2 %)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69 788 (48,6 %)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2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120660" cy="576000"/>
          </a:xfrm>
        </p:spPr>
        <p:txBody>
          <a:bodyPr/>
          <a:lstStyle/>
          <a:p>
            <a:r>
              <a:rPr lang="cs-CZ" dirty="0"/>
              <a:t>Stav očkování v ČR - dispečink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0173EAE-E734-4BE3-BDF9-6A5EFE5B8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5782"/>
              </p:ext>
            </p:extLst>
          </p:nvPr>
        </p:nvGraphicFramePr>
        <p:xfrm>
          <a:off x="485774" y="1744132"/>
          <a:ext cx="11325223" cy="4237923"/>
        </p:xfrm>
        <a:graphic>
          <a:graphicData uri="http://schemas.openxmlformats.org/drawingml/2006/table">
            <a:tbl>
              <a:tblPr firstRow="1" firstCol="1" bandRow="1"/>
              <a:tblGrid>
                <a:gridCol w="2325247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  <a:gridCol w="1499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914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18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cs-CZ" sz="18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80+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Zdravotničtí pracovníci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Pracovníci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ve 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do 70 let chronici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655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 na OČM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878 746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245 159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412 209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40 417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180 961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  <a:tr h="6558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 u</a:t>
                      </a:r>
                      <a:r>
                        <a:rPr lang="cs-CZ" sz="1800" b="0" baseline="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PL</a:t>
                      </a:r>
                      <a:endParaRPr lang="cs-CZ" sz="1800" b="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441 527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73 494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269 328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98 705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 na OČM a u PL celkem 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1 320 273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318 653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681 537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40 417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180 961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98 705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8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Rezervace 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610 922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201 866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270 465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107 446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07991"/>
                  </a:ext>
                </a:extLst>
              </a:tr>
              <a:tr h="6873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rezervaci 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709 351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116 787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411 072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73 515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95 533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58226"/>
                  </a:ext>
                </a:extLst>
              </a:tr>
            </a:tbl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F4E4E442-3DAE-40A7-BFE2-C9E619B8DDAC}"/>
              </a:ext>
            </a:extLst>
          </p:cNvPr>
          <p:cNvSpPr/>
          <p:nvPr/>
        </p:nvSpPr>
        <p:spPr>
          <a:xfrm>
            <a:off x="602228" y="1236742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rgbClr val="C00000"/>
                </a:solidFill>
              </a:rPr>
              <a:t>Stav k 22. 3. 2021</a:t>
            </a:r>
          </a:p>
        </p:txBody>
      </p:sp>
    </p:spTree>
    <p:extLst>
      <p:ext uri="{BB962C8B-B14F-4D97-AF65-F5344CB8AC3E}">
        <p14:creationId xmlns:p14="http://schemas.microsoft.com/office/powerpoint/2010/main" val="855118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0"/>
            <a:ext cx="7434501" cy="576000"/>
          </a:xfrm>
        </p:spPr>
        <p:txBody>
          <a:bodyPr/>
          <a:lstStyle/>
          <a:p>
            <a:r>
              <a:rPr lang="cs-CZ" dirty="0"/>
              <a:t>Očkování ostatních zdravotnických pracovníků* </a:t>
            </a:r>
            <a:br>
              <a:rPr lang="cs-CZ" dirty="0"/>
            </a:br>
            <a:r>
              <a:rPr lang="cs-CZ" dirty="0"/>
              <a:t>podle věku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69830" y="6074405"/>
            <a:ext cx="12065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Ostatní zdravotničtí pracovníci: NLZP § 7 až § 42 kromě § 21b a farmaceuti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 podle </a:t>
            </a:r>
            <a:r>
              <a:rPr lang="cs-CZ" sz="1000" dirty="0">
                <a:solidFill>
                  <a:srgbClr val="000000"/>
                </a:solidFill>
              </a:rPr>
              <a:t>zákona č. 95/2004 Sb. o podmínkách získávání a uznávání odborné způsobilosti a specializované způsobilosti k výkonu zdravotnického povolání lékaře, zubního lékaře a farmaceuta; 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167772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57269" y="2376036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77215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34 091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18 755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77 478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130 324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2 081 (6,1 %)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1 835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6 812 (8,8 %)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10 728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752 (2,2 %)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1 146 (6,1 %)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2 405 (3,1 %)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4 303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(0,3 %)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46801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1 472 (15,3 %)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1 061 (11,0 %)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2 533 (26,3 %)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2 911 (18,6 %)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1 879 (12,0 %)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4 790 (30,6 %)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2 552 (16,2 %)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1 628 (10,3 %)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4 180 (26,5 %)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3 318 (22,6 %)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1 980 (13,5 %)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5 298 (36,1 %)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4 851 (31,0 %)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2 529 (16,2 %)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7 380 (47,2 %)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5 594 (33,5 %)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2 918 (17,5 %)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8 512 (51,0 %)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4 582 (36,3 %)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2 082 (16,5 %)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6 664 (52,7 %)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4 064 (38,2 %)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1 673 (15,7 %)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5 737 (53,9 %)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2 666 (32,2 %)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1 170 (14,1 %)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3 836 (46,4 %)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1 329 (20,7 %)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689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2 018 (31,4 %)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(15,7 %)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 (24,1 %)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1 287 (39,7 %)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(18,2 %)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(36,9 %)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(55,2 %)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(42,9 %)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(24,1 %)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(67,0 %)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34 091 (26,2 %)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18 755 (14,4 %)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52 846 (40,5 %)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  <p:sp>
        <p:nvSpPr>
          <p:cNvPr id="17" name="Obdélník 16">
            <a:extLst>
              <a:ext uri="{FF2B5EF4-FFF2-40B4-BE49-F238E27FC236}">
                <a16:creationId xmlns:a16="http://schemas.microsoft.com/office/drawing/2014/main" id="{BB680437-44EC-4AC1-A2A5-D23F53FBEC7E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9132F72-3C8E-43FC-8E38-22E44F86BA1E}"/>
              </a:ext>
            </a:extLst>
          </p:cNvPr>
          <p:cNvSpPr txBox="1"/>
          <p:nvPr/>
        </p:nvSpPr>
        <p:spPr>
          <a:xfrm>
            <a:off x="6800850" y="-17092"/>
            <a:ext cx="124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22. 3. 2021</a:t>
            </a:r>
          </a:p>
        </p:txBody>
      </p:sp>
    </p:spTree>
    <p:extLst>
      <p:ext uri="{BB962C8B-B14F-4D97-AF65-F5344CB8AC3E}">
        <p14:creationId xmlns:p14="http://schemas.microsoft.com/office/powerpoint/2010/main" val="409634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A9B5CAC3-DB8C-4AF3-BFC3-6255367F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5" y="614240"/>
            <a:ext cx="10993959" cy="62101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E4793FD8-3BEE-4CAD-B35A-45B2CD032D6C}"/>
              </a:ext>
            </a:extLst>
          </p:cNvPr>
          <p:cNvSpPr/>
          <p:nvPr/>
        </p:nvSpPr>
        <p:spPr>
          <a:xfrm>
            <a:off x="8379882" y="6321425"/>
            <a:ext cx="612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8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773018C-2E9B-4452-943E-724824A2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" y="633290"/>
            <a:ext cx="10984057" cy="619613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22. 3.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B565384A-9664-468A-8AC3-5896AEFFEEDE}"/>
              </a:ext>
            </a:extLst>
          </p:cNvPr>
          <p:cNvSpPr/>
          <p:nvPr/>
        </p:nvSpPr>
        <p:spPr>
          <a:xfrm>
            <a:off x="8437033" y="6340475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547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7693</TotalTime>
  <Words>23338</Words>
  <Application>Microsoft Office PowerPoint</Application>
  <PresentationFormat>Širokoúhlá obrazovka</PresentationFormat>
  <Paragraphs>5806</Paragraphs>
  <Slides>70</Slides>
  <Notes>62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70</vt:i4>
      </vt:variant>
    </vt:vector>
  </HeadingPairs>
  <TitlesOfParts>
    <vt:vector size="74" baseType="lpstr">
      <vt:lpstr>Arial</vt:lpstr>
      <vt:lpstr>Calibri</vt:lpstr>
      <vt:lpstr>Motiv Office</vt:lpstr>
      <vt:lpstr>2_Motiv Office</vt:lpstr>
      <vt:lpstr>Prezentace aplikace PowerPoint</vt:lpstr>
      <vt:lpstr>Zadávání dat o očkování</vt:lpstr>
      <vt:lpstr>Distribuce dávek vakcín</vt:lpstr>
      <vt:lpstr>Vakcinovaní po regionech</vt:lpstr>
      <vt:lpstr>Vakcinovaní po regionech</vt:lpstr>
      <vt:lpstr>Výkonost očkování v ČR</vt:lpstr>
      <vt:lpstr>Stav očkování v ČR - dispečink</vt:lpstr>
      <vt:lpstr>Vakcinovaní po regionech</vt:lpstr>
      <vt:lpstr>Vakcinovaní po regionech</vt:lpstr>
      <vt:lpstr>Vakcinovaní po regionech</vt:lpstr>
      <vt:lpstr>Vývoj počtu vakcinací (dávek) v čase </vt:lpstr>
      <vt:lpstr>Vývoj počtu dokončených vakcinací v čase (obě dávky)</vt:lpstr>
      <vt:lpstr>Vývoj celkového počtu aplikovaných dávek vakcín v čase </vt:lpstr>
      <vt:lpstr>Očkování a objednávky vakcín</vt:lpstr>
      <vt:lpstr>Vývoj počtu vakcinací v čase po krajích (dle místa podání)</vt:lpstr>
      <vt:lpstr>Vývoj počtu vakcinací v čase po krajích (dle místa podání)</vt:lpstr>
      <vt:lpstr>Očkování praktických lékařů </vt:lpstr>
      <vt:lpstr>Vakcinace u praktických lékařů</vt:lpstr>
      <vt:lpstr>Vakcinace u praktických lékařů</vt:lpstr>
      <vt:lpstr>Vakcinace u praktických lékařů</vt:lpstr>
      <vt:lpstr>Vakcinace u praktických lékařů</vt:lpstr>
      <vt:lpstr>Vakcinace u praktických lékařů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Vakcinace dle cílových skupin </vt:lpstr>
      <vt:lpstr>Vakcinace dle kategorií: dávky </vt:lpstr>
      <vt:lpstr>Vakcinace dle kategorií: osoby </vt:lpstr>
      <vt:lpstr>Osoby se dvěma dávkami dle kategorií  </vt:lpstr>
      <vt:lpstr>Očkování podle indikačních skupin</vt:lpstr>
      <vt:lpstr>Vývoj počtu vakcinací v čase dle indikace </vt:lpstr>
      <vt:lpstr>Registrace a očkování u seniorních skupin </vt:lpstr>
      <vt:lpstr>Věk 80+ let</vt:lpstr>
      <vt:lpstr>Věk 70–79 let</vt:lpstr>
      <vt:lpstr>Vakcinace po regionech podle věku</vt:lpstr>
      <vt:lpstr>Očkovaní po regionech podle věku</vt:lpstr>
      <vt:lpstr>Očkovaní s dvěma dávkami podle věku </vt:lpstr>
      <vt:lpstr>Aplikované dávky u seniorů 80+ let</vt:lpstr>
      <vt:lpstr>Očkovaní senioři 80+ let</vt:lpstr>
      <vt:lpstr>Očkovaní senioři 80+ let s dvěma dávkami</vt:lpstr>
      <vt:lpstr>Očkovaní 80+ let – přehled podle regionů</vt:lpstr>
      <vt:lpstr>Vakcinace po regionech u osob 80+ let</vt:lpstr>
      <vt:lpstr>Očkovaní 70–79 let – přehled podle regionů</vt:lpstr>
      <vt:lpstr>Očkovaní senioři po regionech podle věku</vt:lpstr>
      <vt:lpstr>Vakcinace v sociálních zařízeních</vt:lpstr>
      <vt:lpstr>Očkovaní v sociálních zařízeních</vt:lpstr>
      <vt:lpstr>Prioritní skupiny pro očkování – aplikované dávky v čase</vt:lpstr>
      <vt:lpstr>Věkový profil vakcinovaných – celkem  </vt:lpstr>
      <vt:lpstr>Věkový profil vakcinovaných – zdravotničtí pracovníci</vt:lpstr>
      <vt:lpstr>Věkový profil vakcinovaných – bez zdravotnických pracovníků</vt:lpstr>
      <vt:lpstr>Očkování zdravotnických pracovníků </vt:lpstr>
      <vt:lpstr>Počty pracovníků ve zdravotnictví s nákazou COVID-19</vt:lpstr>
      <vt:lpstr>Vývoj počtu vakcinací v čase podle pohlaví  – zdravotničtí pracovníci</vt:lpstr>
      <vt:lpstr>Vývoj počtu vakcinací v čase podle pohlaví  – bez zdravotnických pracovníků</vt:lpstr>
      <vt:lpstr>Očkovaní zdravotničtí pracovníci po regionech</vt:lpstr>
      <vt:lpstr>Očkovaní zdravotničtí pracovníci po regionech</vt:lpstr>
      <vt:lpstr>Očkovaní zdravotničtí pracovníci po regionech</vt:lpstr>
      <vt:lpstr>Očkovaní zdravotničtí pracovníci </vt:lpstr>
      <vt:lpstr>Očkovaní zdravotničtí pracovníci </vt:lpstr>
      <vt:lpstr>Očkovaní zdravotničtí pracovníci </vt:lpstr>
      <vt:lpstr>Očkovaní zdravotničtí pracovníci  v nemocnicích akutní lůžkové péče a ZZS</vt:lpstr>
      <vt:lpstr>Očkovaní zdravotničtí pracovníci celkem</vt:lpstr>
      <vt:lpstr>Očkovaní aktivní zdravotničtí pracovníci</vt:lpstr>
      <vt:lpstr>Očkovaní zdravotníci v nemocnicích akutní lůžkové péče a ZZS</vt:lpstr>
      <vt:lpstr>Očkování lékařů* podle věku</vt:lpstr>
      <vt:lpstr>Očkování sester* podle věku</vt:lpstr>
      <vt:lpstr>Očkování ostatních zdravotnických pracovníků*  podle věku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498</cp:revision>
  <dcterms:created xsi:type="dcterms:W3CDTF">2020-11-11T17:36:28Z</dcterms:created>
  <dcterms:modified xsi:type="dcterms:W3CDTF">2021-03-24T02:59:30Z</dcterms:modified>
</cp:coreProperties>
</file>